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85" r:id="rId2"/>
    <p:sldId id="286" r:id="rId3"/>
    <p:sldId id="292" r:id="rId4"/>
    <p:sldId id="293" r:id="rId5"/>
    <p:sldId id="288" r:id="rId6"/>
    <p:sldId id="294" r:id="rId7"/>
    <p:sldId id="295" r:id="rId8"/>
    <p:sldId id="296" r:id="rId9"/>
    <p:sldId id="297" r:id="rId10"/>
    <p:sldId id="298" r:id="rId11"/>
    <p:sldId id="303" r:id="rId12"/>
    <p:sldId id="257" r:id="rId13"/>
    <p:sldId id="301" r:id="rId14"/>
    <p:sldId id="302" r:id="rId15"/>
    <p:sldId id="300" r:id="rId16"/>
    <p:sldId id="304" r:id="rId17"/>
    <p:sldId id="306" r:id="rId18"/>
    <p:sldId id="305" r:id="rId19"/>
    <p:sldId id="260" r:id="rId20"/>
    <p:sldId id="299" r:id="rId21"/>
    <p:sldId id="268" r:id="rId22"/>
    <p:sldId id="271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BFE5049-46B6-4D6A-80BC-302618DCD8EB}" v="152" dt="2025-10-22T15:43:04.988"/>
  </p1510:revLst>
</p1510:revInfo>
</file>

<file path=ppt/tableStyles.xml><?xml version="1.0" encoding="utf-8"?>
<a:tblStyleLst xmlns:a="http://schemas.openxmlformats.org/drawingml/2006/main" def="{5C22544A-7EE6-4342-B048-85BDC9FD1C3A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911" autoAdjust="0"/>
  </p:normalViewPr>
  <p:slideViewPr>
    <p:cSldViewPr snapToGrid="0">
      <p:cViewPr varScale="1">
        <p:scale>
          <a:sx n="91" d="100"/>
          <a:sy n="91" d="100"/>
        </p:scale>
        <p:origin x="341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wais Asghar" userId="4e531a22-1881-423e-b958-a671f924ba4b" providerId="ADAL" clId="{FBFE5049-46B6-4D6A-80BC-302618DCD8EB}"/>
    <pc:docChg chg="undo custSel addSld delSld modSld sldOrd">
      <pc:chgData name="Awais Asghar" userId="4e531a22-1881-423e-b958-a671f924ba4b" providerId="ADAL" clId="{FBFE5049-46B6-4D6A-80BC-302618DCD8EB}" dt="2025-10-22T15:43:47.416" v="950" actId="1076"/>
      <pc:docMkLst>
        <pc:docMk/>
      </pc:docMkLst>
      <pc:sldChg chg="addSp delSp modSp add del mod setBg delDesignElem">
        <pc:chgData name="Awais Asghar" userId="4e531a22-1881-423e-b958-a671f924ba4b" providerId="ADAL" clId="{FBFE5049-46B6-4D6A-80BC-302618DCD8EB}" dt="2025-10-22T08:23:22.373" v="461" actId="47"/>
        <pc:sldMkLst>
          <pc:docMk/>
          <pc:sldMk cId="1542102835" sldId="256"/>
        </pc:sldMkLst>
        <pc:spChg chg="del mod">
          <ac:chgData name="Awais Asghar" userId="4e531a22-1881-423e-b958-a671f924ba4b" providerId="ADAL" clId="{FBFE5049-46B6-4D6A-80BC-302618DCD8EB}" dt="2025-10-22T07:54:12.448" v="138" actId="478"/>
          <ac:spMkLst>
            <pc:docMk/>
            <pc:sldMk cId="1542102835" sldId="256"/>
            <ac:spMk id="2" creationId="{84158070-3D29-6A82-6730-1AB883DD855A}"/>
          </ac:spMkLst>
        </pc:spChg>
        <pc:spChg chg="add del mod">
          <ac:chgData name="Awais Asghar" userId="4e531a22-1881-423e-b958-a671f924ba4b" providerId="ADAL" clId="{FBFE5049-46B6-4D6A-80BC-302618DCD8EB}" dt="2025-10-22T07:54:14.805" v="139" actId="478"/>
          <ac:spMkLst>
            <pc:docMk/>
            <pc:sldMk cId="1542102835" sldId="256"/>
            <ac:spMk id="4" creationId="{056FB10C-598F-75B8-352C-C1F40996912C}"/>
          </ac:spMkLst>
        </pc:spChg>
        <pc:spChg chg="del">
          <ac:chgData name="Awais Asghar" userId="4e531a22-1881-423e-b958-a671f924ba4b" providerId="ADAL" clId="{FBFE5049-46B6-4D6A-80BC-302618DCD8EB}" dt="2025-10-22T07:48:15.748" v="19"/>
          <ac:spMkLst>
            <pc:docMk/>
            <pc:sldMk cId="1542102835" sldId="256"/>
            <ac:spMk id="5" creationId="{19F9BF86-FE94-4517-B97D-026C7515E589}"/>
          </ac:spMkLst>
        </pc:spChg>
        <pc:graphicFrameChg chg="del">
          <ac:chgData name="Awais Asghar" userId="4e531a22-1881-423e-b958-a671f924ba4b" providerId="ADAL" clId="{FBFE5049-46B6-4D6A-80BC-302618DCD8EB}" dt="2025-10-22T07:54:12.448" v="138" actId="478"/>
          <ac:graphicFrameMkLst>
            <pc:docMk/>
            <pc:sldMk cId="1542102835" sldId="256"/>
            <ac:graphicFrameMk id="9" creationId="{2088811D-B962-28A0-B57C-7D685E3849EC}"/>
          </ac:graphicFrameMkLst>
        </pc:graphicFrameChg>
        <pc:picChg chg="del">
          <ac:chgData name="Awais Asghar" userId="4e531a22-1881-423e-b958-a671f924ba4b" providerId="ADAL" clId="{FBFE5049-46B6-4D6A-80BC-302618DCD8EB}" dt="2025-10-22T07:54:12.448" v="138" actId="478"/>
          <ac:picMkLst>
            <pc:docMk/>
            <pc:sldMk cId="1542102835" sldId="256"/>
            <ac:picMk id="11" creationId="{62F1A381-CFC8-31CA-96F1-4B82E0A3D03C}"/>
          </ac:picMkLst>
        </pc:picChg>
        <pc:picChg chg="del">
          <ac:chgData name="Awais Asghar" userId="4e531a22-1881-423e-b958-a671f924ba4b" providerId="ADAL" clId="{FBFE5049-46B6-4D6A-80BC-302618DCD8EB}" dt="2025-10-22T07:54:12.448" v="138" actId="478"/>
          <ac:picMkLst>
            <pc:docMk/>
            <pc:sldMk cId="1542102835" sldId="256"/>
            <ac:picMk id="15" creationId="{70873792-859C-CA7A-6D87-694F54A7109D}"/>
          </ac:picMkLst>
        </pc:picChg>
        <pc:cxnChg chg="del">
          <ac:chgData name="Awais Asghar" userId="4e531a22-1881-423e-b958-a671f924ba4b" providerId="ADAL" clId="{FBFE5049-46B6-4D6A-80BC-302618DCD8EB}" dt="2025-10-22T07:48:15.748" v="19"/>
          <ac:cxnSpMkLst>
            <pc:docMk/>
            <pc:sldMk cId="1542102835" sldId="256"/>
            <ac:cxnSpMk id="7" creationId="{6CA391F1-4B2C-521B-F6A5-52C74B30349D}"/>
          </ac:cxnSpMkLst>
        </pc:cxnChg>
      </pc:sldChg>
      <pc:sldChg chg="addSp delSp modSp add mod ord setBg delDesignElem">
        <pc:chgData name="Awais Asghar" userId="4e531a22-1881-423e-b958-a671f924ba4b" providerId="ADAL" clId="{FBFE5049-46B6-4D6A-80BC-302618DCD8EB}" dt="2025-10-22T15:37:22.282" v="895" actId="1076"/>
        <pc:sldMkLst>
          <pc:docMk/>
          <pc:sldMk cId="1406265669" sldId="257"/>
        </pc:sldMkLst>
        <pc:spChg chg="add del mod">
          <ac:chgData name="Awais Asghar" userId="4e531a22-1881-423e-b958-a671f924ba4b" providerId="ADAL" clId="{FBFE5049-46B6-4D6A-80BC-302618DCD8EB}" dt="2025-10-22T15:36:53.156" v="882"/>
          <ac:spMkLst>
            <pc:docMk/>
            <pc:sldMk cId="1406265669" sldId="257"/>
            <ac:spMk id="7" creationId="{4639BC45-5B97-A02B-5A19-C7D8325D2F1D}"/>
          </ac:spMkLst>
        </pc:spChg>
        <pc:spChg chg="add del mod">
          <ac:chgData name="Awais Asghar" userId="4e531a22-1881-423e-b958-a671f924ba4b" providerId="ADAL" clId="{FBFE5049-46B6-4D6A-80BC-302618DCD8EB}" dt="2025-10-22T15:37:09.399" v="885" actId="478"/>
          <ac:spMkLst>
            <pc:docMk/>
            <pc:sldMk cId="1406265669" sldId="257"/>
            <ac:spMk id="8" creationId="{D9D3D0ED-BDD6-534F-BBE2-E9420CCAC1E3}"/>
          </ac:spMkLst>
        </pc:spChg>
        <pc:spChg chg="del mod">
          <ac:chgData name="Awais Asghar" userId="4e531a22-1881-423e-b958-a671f924ba4b" providerId="ADAL" clId="{FBFE5049-46B6-4D6A-80BC-302618DCD8EB}" dt="2025-10-22T15:36:51.131" v="881" actId="478"/>
          <ac:spMkLst>
            <pc:docMk/>
            <pc:sldMk cId="1406265669" sldId="257"/>
            <ac:spMk id="9" creationId="{7D90B777-418D-6E31-5A18-219F2E245FE9}"/>
          </ac:spMkLst>
        </pc:spChg>
        <pc:spChg chg="del">
          <ac:chgData name="Awais Asghar" userId="4e531a22-1881-423e-b958-a671f924ba4b" providerId="ADAL" clId="{FBFE5049-46B6-4D6A-80BC-302618DCD8EB}" dt="2025-10-22T08:43:21.465" v="752" actId="478"/>
          <ac:spMkLst>
            <pc:docMk/>
            <pc:sldMk cId="1406265669" sldId="257"/>
            <ac:spMk id="11" creationId="{7C5819AC-26FA-5966-CEBA-B3E2AD92B44D}"/>
          </ac:spMkLst>
        </pc:spChg>
        <pc:spChg chg="add mod">
          <ac:chgData name="Awais Asghar" userId="4e531a22-1881-423e-b958-a671f924ba4b" providerId="ADAL" clId="{FBFE5049-46B6-4D6A-80BC-302618DCD8EB}" dt="2025-10-22T15:37:18.968" v="894" actId="1076"/>
          <ac:spMkLst>
            <pc:docMk/>
            <pc:sldMk cId="1406265669" sldId="257"/>
            <ac:spMk id="11" creationId="{8468226E-4D55-7A28-F6E2-1C20AA2BB0ED}"/>
          </ac:spMkLst>
        </pc:spChg>
        <pc:spChg chg="del">
          <ac:chgData name="Awais Asghar" userId="4e531a22-1881-423e-b958-a671f924ba4b" providerId="ADAL" clId="{FBFE5049-46B6-4D6A-80BC-302618DCD8EB}" dt="2025-10-22T07:48:15.748" v="19"/>
          <ac:spMkLst>
            <pc:docMk/>
            <pc:sldMk cId="1406265669" sldId="257"/>
            <ac:spMk id="38" creationId="{744CAA32-F237-419C-A2DD-43C28D920D3C}"/>
          </ac:spMkLst>
        </pc:spChg>
        <pc:picChg chg="add del mod">
          <ac:chgData name="Awais Asghar" userId="4e531a22-1881-423e-b958-a671f924ba4b" providerId="ADAL" clId="{FBFE5049-46B6-4D6A-80BC-302618DCD8EB}" dt="2025-10-22T15:33:42.741" v="833" actId="478"/>
          <ac:picMkLst>
            <pc:docMk/>
            <pc:sldMk cId="1406265669" sldId="257"/>
            <ac:picMk id="2" creationId="{3935EE4E-5533-C700-CC2B-C62183994A5D}"/>
          </ac:picMkLst>
        </pc:picChg>
        <pc:picChg chg="add del mod">
          <ac:chgData name="Awais Asghar" userId="4e531a22-1881-423e-b958-a671f924ba4b" providerId="ADAL" clId="{FBFE5049-46B6-4D6A-80BC-302618DCD8EB}" dt="2025-10-22T15:36:49.965" v="880" actId="478"/>
          <ac:picMkLst>
            <pc:docMk/>
            <pc:sldMk cId="1406265669" sldId="257"/>
            <ac:picMk id="3" creationId="{248660C9-DB5F-A95F-9B05-597012ACAA0B}"/>
          </ac:picMkLst>
        </pc:picChg>
        <pc:picChg chg="add mod">
          <ac:chgData name="Awais Asghar" userId="4e531a22-1881-423e-b958-a671f924ba4b" providerId="ADAL" clId="{FBFE5049-46B6-4D6A-80BC-302618DCD8EB}" dt="2025-10-22T15:37:22.282" v="895" actId="1076"/>
          <ac:picMkLst>
            <pc:docMk/>
            <pc:sldMk cId="1406265669" sldId="257"/>
            <ac:picMk id="5" creationId="{9B738E2E-EE60-CD91-E18E-0296774EF897}"/>
          </ac:picMkLst>
        </pc:picChg>
        <pc:picChg chg="del">
          <ac:chgData name="Awais Asghar" userId="4e531a22-1881-423e-b958-a671f924ba4b" providerId="ADAL" clId="{FBFE5049-46B6-4D6A-80BC-302618DCD8EB}" dt="2025-10-22T08:52:52.507" v="819" actId="478"/>
          <ac:picMkLst>
            <pc:docMk/>
            <pc:sldMk cId="1406265669" sldId="257"/>
            <ac:picMk id="13" creationId="{5A5A41C7-D9DA-2EED-FFF0-306C8D450070}"/>
          </ac:picMkLst>
        </pc:picChg>
        <pc:cxnChg chg="del">
          <ac:chgData name="Awais Asghar" userId="4e531a22-1881-423e-b958-a671f924ba4b" providerId="ADAL" clId="{FBFE5049-46B6-4D6A-80BC-302618DCD8EB}" dt="2025-10-22T07:48:15.748" v="19"/>
          <ac:cxnSpMkLst>
            <pc:docMk/>
            <pc:sldMk cId="1406265669" sldId="257"/>
            <ac:cxnSpMk id="36" creationId="{118E06E4-607B-144B-382B-AD3D06B1EE8C}"/>
          </ac:cxnSpMkLst>
        </pc:cxnChg>
        <pc:cxnChg chg="del">
          <ac:chgData name="Awais Asghar" userId="4e531a22-1881-423e-b958-a671f924ba4b" providerId="ADAL" clId="{FBFE5049-46B6-4D6A-80BC-302618DCD8EB}" dt="2025-10-22T07:48:15.748" v="19"/>
          <ac:cxnSpMkLst>
            <pc:docMk/>
            <pc:sldMk cId="1406265669" sldId="257"/>
            <ac:cxnSpMk id="40" creationId="{691422F5-4221-4812-AFD9-5479C6D60AD9}"/>
          </ac:cxnSpMkLst>
        </pc:cxnChg>
      </pc:sldChg>
      <pc:sldChg chg="delSp add del setBg delDesignElem">
        <pc:chgData name="Awais Asghar" userId="4e531a22-1881-423e-b958-a671f924ba4b" providerId="ADAL" clId="{FBFE5049-46B6-4D6A-80BC-302618DCD8EB}" dt="2025-10-22T08:22:24.834" v="442" actId="47"/>
        <pc:sldMkLst>
          <pc:docMk/>
          <pc:sldMk cId="2151667722" sldId="258"/>
        </pc:sldMkLst>
        <pc:spChg chg="del">
          <ac:chgData name="Awais Asghar" userId="4e531a22-1881-423e-b958-a671f924ba4b" providerId="ADAL" clId="{FBFE5049-46B6-4D6A-80BC-302618DCD8EB}" dt="2025-10-22T07:48:15.748" v="19"/>
          <ac:spMkLst>
            <pc:docMk/>
            <pc:sldMk cId="2151667722" sldId="258"/>
            <ac:spMk id="11" creationId="{A637580D-1176-4083-A9A1-BD8ED08996EC}"/>
          </ac:spMkLst>
        </pc:spChg>
        <pc:cxnChg chg="del">
          <ac:chgData name="Awais Asghar" userId="4e531a22-1881-423e-b958-a671f924ba4b" providerId="ADAL" clId="{FBFE5049-46B6-4D6A-80BC-302618DCD8EB}" dt="2025-10-22T07:48:15.748" v="19"/>
          <ac:cxnSpMkLst>
            <pc:docMk/>
            <pc:sldMk cId="2151667722" sldId="258"/>
            <ac:cxnSpMk id="13" creationId="{B9C96FDC-E4C2-7D8A-44BA-572E7CD9E899}"/>
          </ac:cxnSpMkLst>
        </pc:cxnChg>
      </pc:sldChg>
      <pc:sldChg chg="addSp delSp modSp add mod setBg delDesignElem">
        <pc:chgData name="Awais Asghar" userId="4e531a22-1881-423e-b958-a671f924ba4b" providerId="ADAL" clId="{FBFE5049-46B6-4D6A-80BC-302618DCD8EB}" dt="2025-10-22T08:53:37.451" v="826" actId="20577"/>
        <pc:sldMkLst>
          <pc:docMk/>
          <pc:sldMk cId="684298701" sldId="260"/>
        </pc:sldMkLst>
        <pc:spChg chg="add del">
          <ac:chgData name="Awais Asghar" userId="4e531a22-1881-423e-b958-a671f924ba4b" providerId="ADAL" clId="{FBFE5049-46B6-4D6A-80BC-302618DCD8EB}" dt="2025-10-22T08:41:37.423" v="723"/>
          <ac:spMkLst>
            <pc:docMk/>
            <pc:sldMk cId="684298701" sldId="260"/>
            <ac:spMk id="2" creationId="{95319FB0-88A1-B37E-42ED-4637AA6AD297}"/>
          </ac:spMkLst>
        </pc:spChg>
        <pc:spChg chg="add mod">
          <ac:chgData name="Awais Asghar" userId="4e531a22-1881-423e-b958-a671f924ba4b" providerId="ADAL" clId="{FBFE5049-46B6-4D6A-80BC-302618DCD8EB}" dt="2025-10-22T08:53:37.451" v="826" actId="20577"/>
          <ac:spMkLst>
            <pc:docMk/>
            <pc:sldMk cId="684298701" sldId="260"/>
            <ac:spMk id="3" creationId="{B4A16609-5FA3-DA20-465C-0769BD84E0E6}"/>
          </ac:spMkLst>
        </pc:spChg>
        <pc:spChg chg="add del mod">
          <ac:chgData name="Awais Asghar" userId="4e531a22-1881-423e-b958-a671f924ba4b" providerId="ADAL" clId="{FBFE5049-46B6-4D6A-80BC-302618DCD8EB}" dt="2025-10-22T08:42:38.026" v="751"/>
          <ac:spMkLst>
            <pc:docMk/>
            <pc:sldMk cId="684298701" sldId="260"/>
            <ac:spMk id="5" creationId="{AC4C9B6B-2AB8-9D1C-36FC-C255C0587F73}"/>
          </ac:spMkLst>
        </pc:spChg>
        <pc:spChg chg="mod">
          <ac:chgData name="Awais Asghar" userId="4e531a22-1881-423e-b958-a671f924ba4b" providerId="ADAL" clId="{FBFE5049-46B6-4D6A-80BC-302618DCD8EB}" dt="2025-10-22T08:41:26.280" v="721" actId="1076"/>
          <ac:spMkLst>
            <pc:docMk/>
            <pc:sldMk cId="684298701" sldId="260"/>
            <ac:spMk id="7" creationId="{95074511-ADD5-5B22-1E11-AB8BACBB2D08}"/>
          </ac:spMkLst>
        </pc:spChg>
        <pc:spChg chg="del">
          <ac:chgData name="Awais Asghar" userId="4e531a22-1881-423e-b958-a671f924ba4b" providerId="ADAL" clId="{FBFE5049-46B6-4D6A-80BC-302618DCD8EB}" dt="2025-10-22T07:48:15.748" v="19"/>
          <ac:spMkLst>
            <pc:docMk/>
            <pc:sldMk cId="684298701" sldId="260"/>
            <ac:spMk id="19" creationId="{744CAA32-F237-419C-A2DD-43C28D920D3C}"/>
          </ac:spMkLst>
        </pc:spChg>
        <pc:spChg chg="del mod">
          <ac:chgData name="Awais Asghar" userId="4e531a22-1881-423e-b958-a671f924ba4b" providerId="ADAL" clId="{FBFE5049-46B6-4D6A-80BC-302618DCD8EB}" dt="2025-10-22T08:41:43.063" v="728"/>
          <ac:spMkLst>
            <pc:docMk/>
            <pc:sldMk cId="684298701" sldId="260"/>
            <ac:spMk id="22" creationId="{8A860F32-D30B-C5FA-6DDA-59F16D87162E}"/>
          </ac:spMkLst>
        </pc:spChg>
        <pc:cxnChg chg="del">
          <ac:chgData name="Awais Asghar" userId="4e531a22-1881-423e-b958-a671f924ba4b" providerId="ADAL" clId="{FBFE5049-46B6-4D6A-80BC-302618DCD8EB}" dt="2025-10-22T07:48:15.748" v="19"/>
          <ac:cxnSpMkLst>
            <pc:docMk/>
            <pc:sldMk cId="684298701" sldId="260"/>
            <ac:cxnSpMk id="21" creationId="{691422F5-4221-4812-AFD9-5479C6D60AD9}"/>
          </ac:cxnSpMkLst>
        </pc:cxnChg>
      </pc:sldChg>
      <pc:sldChg chg="delSp modSp add del mod setBg delDesignElem">
        <pc:chgData name="Awais Asghar" userId="4e531a22-1881-423e-b958-a671f924ba4b" providerId="ADAL" clId="{FBFE5049-46B6-4D6A-80BC-302618DCD8EB}" dt="2025-10-22T08:22:26.913" v="443" actId="47"/>
        <pc:sldMkLst>
          <pc:docMk/>
          <pc:sldMk cId="48030415" sldId="261"/>
        </pc:sldMkLst>
        <pc:spChg chg="mod">
          <ac:chgData name="Awais Asghar" userId="4e531a22-1881-423e-b958-a671f924ba4b" providerId="ADAL" clId="{FBFE5049-46B6-4D6A-80BC-302618DCD8EB}" dt="2025-10-22T07:48:16.345" v="20" actId="27636"/>
          <ac:spMkLst>
            <pc:docMk/>
            <pc:sldMk cId="48030415" sldId="261"/>
            <ac:spMk id="6" creationId="{CE861E99-524F-4C9B-436F-5BAD8233E5CD}"/>
          </ac:spMkLst>
        </pc:spChg>
        <pc:spChg chg="del">
          <ac:chgData name="Awais Asghar" userId="4e531a22-1881-423e-b958-a671f924ba4b" providerId="ADAL" clId="{FBFE5049-46B6-4D6A-80BC-302618DCD8EB}" dt="2025-10-22T07:48:15.748" v="19"/>
          <ac:spMkLst>
            <pc:docMk/>
            <pc:sldMk cId="48030415" sldId="261"/>
            <ac:spMk id="13" creationId="{744CAA32-F237-419C-A2DD-43C28D920D3C}"/>
          </ac:spMkLst>
        </pc:spChg>
        <pc:cxnChg chg="del">
          <ac:chgData name="Awais Asghar" userId="4e531a22-1881-423e-b958-a671f924ba4b" providerId="ADAL" clId="{FBFE5049-46B6-4D6A-80BC-302618DCD8EB}" dt="2025-10-22T07:48:15.748" v="19"/>
          <ac:cxnSpMkLst>
            <pc:docMk/>
            <pc:sldMk cId="48030415" sldId="261"/>
            <ac:cxnSpMk id="15" creationId="{753FE100-D0AB-4AE2-824B-60CFA31EC6A2}"/>
          </ac:cxnSpMkLst>
        </pc:cxnChg>
      </pc:sldChg>
      <pc:sldChg chg="delSp add del setBg delDesignElem">
        <pc:chgData name="Awais Asghar" userId="4e531a22-1881-423e-b958-a671f924ba4b" providerId="ADAL" clId="{FBFE5049-46B6-4D6A-80BC-302618DCD8EB}" dt="2025-10-22T08:22:29.070" v="444" actId="47"/>
        <pc:sldMkLst>
          <pc:docMk/>
          <pc:sldMk cId="2090392187" sldId="262"/>
        </pc:sldMkLst>
        <pc:spChg chg="del">
          <ac:chgData name="Awais Asghar" userId="4e531a22-1881-423e-b958-a671f924ba4b" providerId="ADAL" clId="{FBFE5049-46B6-4D6A-80BC-302618DCD8EB}" dt="2025-10-22T07:48:15.748" v="19"/>
          <ac:spMkLst>
            <pc:docMk/>
            <pc:sldMk cId="2090392187" sldId="262"/>
            <ac:spMk id="10" creationId="{DBDA151C-5770-45E4-AAFF-59E7F403866D}"/>
          </ac:spMkLst>
        </pc:spChg>
        <pc:cxnChg chg="del">
          <ac:chgData name="Awais Asghar" userId="4e531a22-1881-423e-b958-a671f924ba4b" providerId="ADAL" clId="{FBFE5049-46B6-4D6A-80BC-302618DCD8EB}" dt="2025-10-22T07:48:15.748" v="19"/>
          <ac:cxnSpMkLst>
            <pc:docMk/>
            <pc:sldMk cId="2090392187" sldId="262"/>
            <ac:cxnSpMk id="12" creationId="{E62D3963-2153-4637-96E6-E31BD2CE5D0D}"/>
          </ac:cxnSpMkLst>
        </pc:cxnChg>
      </pc:sldChg>
      <pc:sldChg chg="delSp add del setBg delDesignElem">
        <pc:chgData name="Awais Asghar" userId="4e531a22-1881-423e-b958-a671f924ba4b" providerId="ADAL" clId="{FBFE5049-46B6-4D6A-80BC-302618DCD8EB}" dt="2025-10-22T08:22:30.796" v="445" actId="47"/>
        <pc:sldMkLst>
          <pc:docMk/>
          <pc:sldMk cId="1373044532" sldId="263"/>
        </pc:sldMkLst>
        <pc:spChg chg="del">
          <ac:chgData name="Awais Asghar" userId="4e531a22-1881-423e-b958-a671f924ba4b" providerId="ADAL" clId="{FBFE5049-46B6-4D6A-80BC-302618DCD8EB}" dt="2025-10-22T07:48:15.748" v="19"/>
          <ac:spMkLst>
            <pc:docMk/>
            <pc:sldMk cId="1373044532" sldId="263"/>
            <ac:spMk id="10" creationId="{DBDA151C-5770-45E4-AAFF-59E7F403866D}"/>
          </ac:spMkLst>
        </pc:spChg>
        <pc:cxnChg chg="del">
          <ac:chgData name="Awais Asghar" userId="4e531a22-1881-423e-b958-a671f924ba4b" providerId="ADAL" clId="{FBFE5049-46B6-4D6A-80BC-302618DCD8EB}" dt="2025-10-22T07:48:15.748" v="19"/>
          <ac:cxnSpMkLst>
            <pc:docMk/>
            <pc:sldMk cId="1373044532" sldId="263"/>
            <ac:cxnSpMk id="12" creationId="{E62D3963-2153-4637-96E6-E31BD2CE5D0D}"/>
          </ac:cxnSpMkLst>
        </pc:cxnChg>
      </pc:sldChg>
      <pc:sldChg chg="delSp add del setBg delDesignElem">
        <pc:chgData name="Awais Asghar" userId="4e531a22-1881-423e-b958-a671f924ba4b" providerId="ADAL" clId="{FBFE5049-46B6-4D6A-80BC-302618DCD8EB}" dt="2025-10-22T08:22:32.264" v="446" actId="47"/>
        <pc:sldMkLst>
          <pc:docMk/>
          <pc:sldMk cId="1184803784" sldId="264"/>
        </pc:sldMkLst>
        <pc:spChg chg="del">
          <ac:chgData name="Awais Asghar" userId="4e531a22-1881-423e-b958-a671f924ba4b" providerId="ADAL" clId="{FBFE5049-46B6-4D6A-80BC-302618DCD8EB}" dt="2025-10-22T07:48:15.748" v="19"/>
          <ac:spMkLst>
            <pc:docMk/>
            <pc:sldMk cId="1184803784" sldId="264"/>
            <ac:spMk id="9" creationId="{DBDA151C-5770-45E4-AAFF-59E7F403866D}"/>
          </ac:spMkLst>
        </pc:spChg>
        <pc:cxnChg chg="del">
          <ac:chgData name="Awais Asghar" userId="4e531a22-1881-423e-b958-a671f924ba4b" providerId="ADAL" clId="{FBFE5049-46B6-4D6A-80BC-302618DCD8EB}" dt="2025-10-22T07:48:15.748" v="19"/>
          <ac:cxnSpMkLst>
            <pc:docMk/>
            <pc:sldMk cId="1184803784" sldId="264"/>
            <ac:cxnSpMk id="11" creationId="{E62D3963-2153-4637-96E6-E31BD2CE5D0D}"/>
          </ac:cxnSpMkLst>
        </pc:cxnChg>
      </pc:sldChg>
      <pc:sldChg chg="add del">
        <pc:chgData name="Awais Asghar" userId="4e531a22-1881-423e-b958-a671f924ba4b" providerId="ADAL" clId="{FBFE5049-46B6-4D6A-80BC-302618DCD8EB}" dt="2025-10-22T08:22:48.838" v="457" actId="47"/>
        <pc:sldMkLst>
          <pc:docMk/>
          <pc:sldMk cId="1454374153" sldId="265"/>
        </pc:sldMkLst>
      </pc:sldChg>
      <pc:sldChg chg="add del">
        <pc:chgData name="Awais Asghar" userId="4e531a22-1881-423e-b958-a671f924ba4b" providerId="ADAL" clId="{FBFE5049-46B6-4D6A-80BC-302618DCD8EB}" dt="2025-10-22T08:22:43.378" v="452" actId="47"/>
        <pc:sldMkLst>
          <pc:docMk/>
          <pc:sldMk cId="2234247913" sldId="266"/>
        </pc:sldMkLst>
      </pc:sldChg>
      <pc:sldChg chg="add del">
        <pc:chgData name="Awais Asghar" userId="4e531a22-1881-423e-b958-a671f924ba4b" providerId="ADAL" clId="{FBFE5049-46B6-4D6A-80BC-302618DCD8EB}" dt="2025-10-22T08:22:50.049" v="458" actId="47"/>
        <pc:sldMkLst>
          <pc:docMk/>
          <pc:sldMk cId="1471430104" sldId="267"/>
        </pc:sldMkLst>
      </pc:sldChg>
      <pc:sldChg chg="addSp delSp modSp add mod ord setBg delDesignElem">
        <pc:chgData name="Awais Asghar" userId="4e531a22-1881-423e-b958-a671f924ba4b" providerId="ADAL" clId="{FBFE5049-46B6-4D6A-80BC-302618DCD8EB}" dt="2025-10-22T08:50:15.322" v="808" actId="1076"/>
        <pc:sldMkLst>
          <pc:docMk/>
          <pc:sldMk cId="1671839505" sldId="268"/>
        </pc:sldMkLst>
        <pc:spChg chg="mod">
          <ac:chgData name="Awais Asghar" userId="4e531a22-1881-423e-b958-a671f924ba4b" providerId="ADAL" clId="{FBFE5049-46B6-4D6A-80BC-302618DCD8EB}" dt="2025-10-22T08:45:40.709" v="778" actId="1076"/>
          <ac:spMkLst>
            <pc:docMk/>
            <pc:sldMk cId="1671839505" sldId="268"/>
            <ac:spMk id="2" creationId="{059B2F86-6E51-85C4-B2FD-A5E2F7D81842}"/>
          </ac:spMkLst>
        </pc:spChg>
        <pc:spChg chg="add del mod">
          <ac:chgData name="Awais Asghar" userId="4e531a22-1881-423e-b958-a671f924ba4b" providerId="ADAL" clId="{FBFE5049-46B6-4D6A-80BC-302618DCD8EB}" dt="2025-10-22T08:45:05.481" v="773" actId="26606"/>
          <ac:spMkLst>
            <pc:docMk/>
            <pc:sldMk cId="1671839505" sldId="268"/>
            <ac:spMk id="4" creationId="{D0A2D431-143B-7817-AFB6-0131FB31BC3E}"/>
          </ac:spMkLst>
        </pc:spChg>
        <pc:spChg chg="del">
          <ac:chgData name="Awais Asghar" userId="4e531a22-1881-423e-b958-a671f924ba4b" providerId="ADAL" clId="{FBFE5049-46B6-4D6A-80BC-302618DCD8EB}" dt="2025-10-22T07:48:15.748" v="19"/>
          <ac:spMkLst>
            <pc:docMk/>
            <pc:sldMk cId="1671839505" sldId="268"/>
            <ac:spMk id="26" creationId="{063F27BC-7079-4FF7-8F7C-ABC82FA3C247}"/>
          </ac:spMkLst>
        </pc:spChg>
        <pc:graphicFrameChg chg="add mod modGraphic">
          <ac:chgData name="Awais Asghar" userId="4e531a22-1881-423e-b958-a671f924ba4b" providerId="ADAL" clId="{FBFE5049-46B6-4D6A-80BC-302618DCD8EB}" dt="2025-10-22T08:50:15.322" v="808" actId="1076"/>
          <ac:graphicFrameMkLst>
            <pc:docMk/>
            <pc:sldMk cId="1671839505" sldId="268"/>
            <ac:graphicFrameMk id="6" creationId="{57CB4A2B-57DE-9686-BFFC-566CCBF6588B}"/>
          </ac:graphicFrameMkLst>
        </pc:graphicFrameChg>
        <pc:graphicFrameChg chg="del">
          <ac:chgData name="Awais Asghar" userId="4e531a22-1881-423e-b958-a671f924ba4b" providerId="ADAL" clId="{FBFE5049-46B6-4D6A-80BC-302618DCD8EB}" dt="2025-10-22T08:44:46.340" v="763" actId="478"/>
          <ac:graphicFrameMkLst>
            <pc:docMk/>
            <pc:sldMk cId="1671839505" sldId="268"/>
            <ac:graphicFrameMk id="14" creationId="{69E8DAEF-D369-EED9-94C5-6A72368D6B07}"/>
          </ac:graphicFrameMkLst>
        </pc:graphicFrameChg>
        <pc:cxnChg chg="del">
          <ac:chgData name="Awais Asghar" userId="4e531a22-1881-423e-b958-a671f924ba4b" providerId="ADAL" clId="{FBFE5049-46B6-4D6A-80BC-302618DCD8EB}" dt="2025-10-22T07:48:15.748" v="19"/>
          <ac:cxnSpMkLst>
            <pc:docMk/>
            <pc:sldMk cId="1671839505" sldId="268"/>
            <ac:cxnSpMk id="28" creationId="{40BBF191-9CC8-4313-B1CA-8DF1A53AE4F9}"/>
          </ac:cxnSpMkLst>
        </pc:cxnChg>
      </pc:sldChg>
      <pc:sldChg chg="modSp add del mod ord">
        <pc:chgData name="Awais Asghar" userId="4e531a22-1881-423e-b958-a671f924ba4b" providerId="ADAL" clId="{FBFE5049-46B6-4D6A-80BC-302618DCD8EB}" dt="2025-10-22T08:47:20.322" v="801" actId="47"/>
        <pc:sldMkLst>
          <pc:docMk/>
          <pc:sldMk cId="1569032671" sldId="269"/>
        </pc:sldMkLst>
        <pc:spChg chg="mod">
          <ac:chgData name="Awais Asghar" userId="4e531a22-1881-423e-b958-a671f924ba4b" providerId="ADAL" clId="{FBFE5049-46B6-4D6A-80BC-302618DCD8EB}" dt="2025-10-22T07:48:16.888" v="26" actId="27636"/>
          <ac:spMkLst>
            <pc:docMk/>
            <pc:sldMk cId="1569032671" sldId="269"/>
            <ac:spMk id="2" creationId="{27CF4543-F9EF-4670-452F-EAD194AB0064}"/>
          </ac:spMkLst>
        </pc:spChg>
      </pc:sldChg>
      <pc:sldChg chg="delSp add setBg delDesignElem">
        <pc:chgData name="Awais Asghar" userId="4e531a22-1881-423e-b958-a671f924ba4b" providerId="ADAL" clId="{FBFE5049-46B6-4D6A-80BC-302618DCD8EB}" dt="2025-10-22T07:48:15.748" v="19"/>
        <pc:sldMkLst>
          <pc:docMk/>
          <pc:sldMk cId="313195822" sldId="271"/>
        </pc:sldMkLst>
        <pc:spChg chg="del">
          <ac:chgData name="Awais Asghar" userId="4e531a22-1881-423e-b958-a671f924ba4b" providerId="ADAL" clId="{FBFE5049-46B6-4D6A-80BC-302618DCD8EB}" dt="2025-10-22T07:48:15.748" v="19"/>
          <ac:spMkLst>
            <pc:docMk/>
            <pc:sldMk cId="313195822" sldId="271"/>
            <ac:spMk id="20" creationId="{19F9BF86-FE94-4517-B97D-026C7515E589}"/>
          </ac:spMkLst>
        </pc:spChg>
        <pc:cxnChg chg="del">
          <ac:chgData name="Awais Asghar" userId="4e531a22-1881-423e-b958-a671f924ba4b" providerId="ADAL" clId="{FBFE5049-46B6-4D6A-80BC-302618DCD8EB}" dt="2025-10-22T07:48:15.748" v="19"/>
          <ac:cxnSpMkLst>
            <pc:docMk/>
            <pc:sldMk cId="313195822" sldId="271"/>
            <ac:cxnSpMk id="18" creationId="{118E06E4-607B-144B-382B-AD3D06B1EE8C}"/>
          </ac:cxnSpMkLst>
        </pc:cxnChg>
        <pc:cxnChg chg="del">
          <ac:chgData name="Awais Asghar" userId="4e531a22-1881-423e-b958-a671f924ba4b" providerId="ADAL" clId="{FBFE5049-46B6-4D6A-80BC-302618DCD8EB}" dt="2025-10-22T07:48:15.748" v="19"/>
          <ac:cxnSpMkLst>
            <pc:docMk/>
            <pc:sldMk cId="313195822" sldId="271"/>
            <ac:cxnSpMk id="22" creationId="{503FCC9E-47A2-69B7-68E7-7FA95EAD538D}"/>
          </ac:cxnSpMkLst>
        </pc:cxnChg>
      </pc:sldChg>
      <pc:sldChg chg="modSp add del mod">
        <pc:chgData name="Awais Asghar" userId="4e531a22-1881-423e-b958-a671f924ba4b" providerId="ADAL" clId="{FBFE5049-46B6-4D6A-80BC-302618DCD8EB}" dt="2025-10-22T08:51:14.708" v="811" actId="47"/>
        <pc:sldMkLst>
          <pc:docMk/>
          <pc:sldMk cId="1210367789" sldId="272"/>
        </pc:sldMkLst>
        <pc:graphicFrameChg chg="modGraphic">
          <ac:chgData name="Awais Asghar" userId="4e531a22-1881-423e-b958-a671f924ba4b" providerId="ADAL" clId="{FBFE5049-46B6-4D6A-80BC-302618DCD8EB}" dt="2025-10-22T08:49:50.859" v="802" actId="12385"/>
          <ac:graphicFrameMkLst>
            <pc:docMk/>
            <pc:sldMk cId="1210367789" sldId="272"/>
            <ac:graphicFrameMk id="6" creationId="{D11A890A-1F82-3120-D3E6-88A685A2F2E1}"/>
          </ac:graphicFrameMkLst>
        </pc:graphicFrameChg>
      </pc:sldChg>
      <pc:sldChg chg="delSp modSp add del mod setBg delDesignElem">
        <pc:chgData name="Awais Asghar" userId="4e531a22-1881-423e-b958-a671f924ba4b" providerId="ADAL" clId="{FBFE5049-46B6-4D6A-80BC-302618DCD8EB}" dt="2025-10-22T08:23:06.517" v="459" actId="47"/>
        <pc:sldMkLst>
          <pc:docMk/>
          <pc:sldMk cId="415103444" sldId="273"/>
        </pc:sldMkLst>
        <pc:spChg chg="mod">
          <ac:chgData name="Awais Asghar" userId="4e531a22-1881-423e-b958-a671f924ba4b" providerId="ADAL" clId="{FBFE5049-46B6-4D6A-80BC-302618DCD8EB}" dt="2025-10-22T07:48:16.868" v="25" actId="27636"/>
          <ac:spMkLst>
            <pc:docMk/>
            <pc:sldMk cId="415103444" sldId="273"/>
            <ac:spMk id="3" creationId="{D2E6586E-C46A-2346-6196-C24C8D703581}"/>
          </ac:spMkLst>
        </pc:spChg>
        <pc:spChg chg="del">
          <ac:chgData name="Awais Asghar" userId="4e531a22-1881-423e-b958-a671f924ba4b" providerId="ADAL" clId="{FBFE5049-46B6-4D6A-80BC-302618DCD8EB}" dt="2025-10-22T07:48:15.748" v="19"/>
          <ac:spMkLst>
            <pc:docMk/>
            <pc:sldMk cId="415103444" sldId="273"/>
            <ac:spMk id="9" creationId="{744CAA32-F237-419C-A2DD-43C28D920D3C}"/>
          </ac:spMkLst>
        </pc:spChg>
        <pc:cxnChg chg="del">
          <ac:chgData name="Awais Asghar" userId="4e531a22-1881-423e-b958-a671f924ba4b" providerId="ADAL" clId="{FBFE5049-46B6-4D6A-80BC-302618DCD8EB}" dt="2025-10-22T07:48:15.748" v="19"/>
          <ac:cxnSpMkLst>
            <pc:docMk/>
            <pc:sldMk cId="415103444" sldId="273"/>
            <ac:cxnSpMk id="11" creationId="{691422F5-4221-4812-AFD9-5479C6D60AD9}"/>
          </ac:cxnSpMkLst>
        </pc:cxnChg>
      </pc:sldChg>
      <pc:sldChg chg="delSp add del setBg delDesignElem">
        <pc:chgData name="Awais Asghar" userId="4e531a22-1881-423e-b958-a671f924ba4b" providerId="ADAL" clId="{FBFE5049-46B6-4D6A-80BC-302618DCD8EB}" dt="2025-10-22T08:22:34.233" v="447" actId="47"/>
        <pc:sldMkLst>
          <pc:docMk/>
          <pc:sldMk cId="200128049" sldId="274"/>
        </pc:sldMkLst>
        <pc:spChg chg="del">
          <ac:chgData name="Awais Asghar" userId="4e531a22-1881-423e-b958-a671f924ba4b" providerId="ADAL" clId="{FBFE5049-46B6-4D6A-80BC-302618DCD8EB}" dt="2025-10-22T07:48:15.748" v="19"/>
          <ac:spMkLst>
            <pc:docMk/>
            <pc:sldMk cId="200128049" sldId="274"/>
            <ac:spMk id="25" creationId="{744CAA32-F237-419C-A2DD-43C28D920D3C}"/>
          </ac:spMkLst>
        </pc:spChg>
        <pc:cxnChg chg="del">
          <ac:chgData name="Awais Asghar" userId="4e531a22-1881-423e-b958-a671f924ba4b" providerId="ADAL" clId="{FBFE5049-46B6-4D6A-80BC-302618DCD8EB}" dt="2025-10-22T07:48:15.748" v="19"/>
          <ac:cxnSpMkLst>
            <pc:docMk/>
            <pc:sldMk cId="200128049" sldId="274"/>
            <ac:cxnSpMk id="27" creationId="{691422F5-4221-4812-AFD9-5479C6D60AD9}"/>
          </ac:cxnSpMkLst>
        </pc:cxnChg>
      </pc:sldChg>
      <pc:sldChg chg="delSp modSp add del mod setBg delDesignElem">
        <pc:chgData name="Awais Asghar" userId="4e531a22-1881-423e-b958-a671f924ba4b" providerId="ADAL" clId="{FBFE5049-46B6-4D6A-80BC-302618DCD8EB}" dt="2025-10-22T08:22:36.608" v="448" actId="47"/>
        <pc:sldMkLst>
          <pc:docMk/>
          <pc:sldMk cId="4112329705" sldId="275"/>
        </pc:sldMkLst>
        <pc:spChg chg="mod">
          <ac:chgData name="Awais Asghar" userId="4e531a22-1881-423e-b958-a671f924ba4b" providerId="ADAL" clId="{FBFE5049-46B6-4D6A-80BC-302618DCD8EB}" dt="2025-10-22T07:48:16.449" v="21" actId="27636"/>
          <ac:spMkLst>
            <pc:docMk/>
            <pc:sldMk cId="4112329705" sldId="275"/>
            <ac:spMk id="4" creationId="{F26BB8A6-9433-D1C9-39ED-483163FB51CE}"/>
          </ac:spMkLst>
        </pc:spChg>
        <pc:spChg chg="del">
          <ac:chgData name="Awais Asghar" userId="4e531a22-1881-423e-b958-a671f924ba4b" providerId="ADAL" clId="{FBFE5049-46B6-4D6A-80BC-302618DCD8EB}" dt="2025-10-22T07:48:15.748" v="19"/>
          <ac:spMkLst>
            <pc:docMk/>
            <pc:sldMk cId="4112329705" sldId="275"/>
            <ac:spMk id="10" creationId="{744CAA32-F237-419C-A2DD-43C28D920D3C}"/>
          </ac:spMkLst>
        </pc:spChg>
        <pc:cxnChg chg="del">
          <ac:chgData name="Awais Asghar" userId="4e531a22-1881-423e-b958-a671f924ba4b" providerId="ADAL" clId="{FBFE5049-46B6-4D6A-80BC-302618DCD8EB}" dt="2025-10-22T07:48:15.748" v="19"/>
          <ac:cxnSpMkLst>
            <pc:docMk/>
            <pc:sldMk cId="4112329705" sldId="275"/>
            <ac:cxnSpMk id="12" creationId="{753FE100-D0AB-4AE2-824B-60CFA31EC6A2}"/>
          </ac:cxnSpMkLst>
        </pc:cxnChg>
      </pc:sldChg>
      <pc:sldChg chg="add del">
        <pc:chgData name="Awais Asghar" userId="4e531a22-1881-423e-b958-a671f924ba4b" providerId="ADAL" clId="{FBFE5049-46B6-4D6A-80BC-302618DCD8EB}" dt="2025-10-22T08:22:37.419" v="449" actId="47"/>
        <pc:sldMkLst>
          <pc:docMk/>
          <pc:sldMk cId="1811333301" sldId="276"/>
        </pc:sldMkLst>
      </pc:sldChg>
      <pc:sldChg chg="delSp modSp add del mod setBg delDesignElem">
        <pc:chgData name="Awais Asghar" userId="4e531a22-1881-423e-b958-a671f924ba4b" providerId="ADAL" clId="{FBFE5049-46B6-4D6A-80BC-302618DCD8EB}" dt="2025-10-22T08:22:38.778" v="450" actId="47"/>
        <pc:sldMkLst>
          <pc:docMk/>
          <pc:sldMk cId="3346593645" sldId="277"/>
        </pc:sldMkLst>
        <pc:spChg chg="mod">
          <ac:chgData name="Awais Asghar" userId="4e531a22-1881-423e-b958-a671f924ba4b" providerId="ADAL" clId="{FBFE5049-46B6-4D6A-80BC-302618DCD8EB}" dt="2025-10-22T07:48:16.531" v="22" actId="27636"/>
          <ac:spMkLst>
            <pc:docMk/>
            <pc:sldMk cId="3346593645" sldId="277"/>
            <ac:spMk id="4" creationId="{0F5FB265-39BB-D2E8-9DD9-76D3AC178EFE}"/>
          </ac:spMkLst>
        </pc:spChg>
        <pc:spChg chg="del">
          <ac:chgData name="Awais Asghar" userId="4e531a22-1881-423e-b958-a671f924ba4b" providerId="ADAL" clId="{FBFE5049-46B6-4D6A-80BC-302618DCD8EB}" dt="2025-10-22T07:48:15.748" v="19"/>
          <ac:spMkLst>
            <pc:docMk/>
            <pc:sldMk cId="3346593645" sldId="277"/>
            <ac:spMk id="10" creationId="{744CAA32-F237-419C-A2DD-43C28D920D3C}"/>
          </ac:spMkLst>
        </pc:spChg>
        <pc:cxnChg chg="del">
          <ac:chgData name="Awais Asghar" userId="4e531a22-1881-423e-b958-a671f924ba4b" providerId="ADAL" clId="{FBFE5049-46B6-4D6A-80BC-302618DCD8EB}" dt="2025-10-22T07:48:15.748" v="19"/>
          <ac:cxnSpMkLst>
            <pc:docMk/>
            <pc:sldMk cId="3346593645" sldId="277"/>
            <ac:cxnSpMk id="12" creationId="{691422F5-4221-4812-AFD9-5479C6D60AD9}"/>
          </ac:cxnSpMkLst>
        </pc:cxnChg>
      </pc:sldChg>
      <pc:sldChg chg="delSp modSp add del mod setBg delDesignElem">
        <pc:chgData name="Awais Asghar" userId="4e531a22-1881-423e-b958-a671f924ba4b" providerId="ADAL" clId="{FBFE5049-46B6-4D6A-80BC-302618DCD8EB}" dt="2025-10-22T08:22:39.984" v="451" actId="47"/>
        <pc:sldMkLst>
          <pc:docMk/>
          <pc:sldMk cId="3326675640" sldId="278"/>
        </pc:sldMkLst>
        <pc:spChg chg="mod">
          <ac:chgData name="Awais Asghar" userId="4e531a22-1881-423e-b958-a671f924ba4b" providerId="ADAL" clId="{FBFE5049-46B6-4D6A-80BC-302618DCD8EB}" dt="2025-10-22T07:48:16.672" v="23" actId="27636"/>
          <ac:spMkLst>
            <pc:docMk/>
            <pc:sldMk cId="3326675640" sldId="278"/>
            <ac:spMk id="4" creationId="{CF451517-7B4B-CCC9-7872-8C74759892D8}"/>
          </ac:spMkLst>
        </pc:spChg>
        <pc:spChg chg="del">
          <ac:chgData name="Awais Asghar" userId="4e531a22-1881-423e-b958-a671f924ba4b" providerId="ADAL" clId="{FBFE5049-46B6-4D6A-80BC-302618DCD8EB}" dt="2025-10-22T07:48:15.748" v="19"/>
          <ac:spMkLst>
            <pc:docMk/>
            <pc:sldMk cId="3326675640" sldId="278"/>
            <ac:spMk id="5137" creationId="{744CAA32-F237-419C-A2DD-43C28D920D3C}"/>
          </ac:spMkLst>
        </pc:spChg>
        <pc:cxnChg chg="del">
          <ac:chgData name="Awais Asghar" userId="4e531a22-1881-423e-b958-a671f924ba4b" providerId="ADAL" clId="{FBFE5049-46B6-4D6A-80BC-302618DCD8EB}" dt="2025-10-22T07:48:15.748" v="19"/>
          <ac:cxnSpMkLst>
            <pc:docMk/>
            <pc:sldMk cId="3326675640" sldId="278"/>
            <ac:cxnSpMk id="5139" creationId="{753FE100-D0AB-4AE2-824B-60CFA31EC6A2}"/>
          </ac:cxnSpMkLst>
        </pc:cxnChg>
      </pc:sldChg>
      <pc:sldChg chg="delSp add del setBg delDesignElem">
        <pc:chgData name="Awais Asghar" userId="4e531a22-1881-423e-b958-a671f924ba4b" providerId="ADAL" clId="{FBFE5049-46B6-4D6A-80BC-302618DCD8EB}" dt="2025-10-22T08:22:44.657" v="453" actId="47"/>
        <pc:sldMkLst>
          <pc:docMk/>
          <pc:sldMk cId="378254649" sldId="279"/>
        </pc:sldMkLst>
        <pc:spChg chg="del">
          <ac:chgData name="Awais Asghar" userId="4e531a22-1881-423e-b958-a671f924ba4b" providerId="ADAL" clId="{FBFE5049-46B6-4D6A-80BC-302618DCD8EB}" dt="2025-10-22T07:48:15.748" v="19"/>
          <ac:spMkLst>
            <pc:docMk/>
            <pc:sldMk cId="378254649" sldId="279"/>
            <ac:spMk id="10" creationId="{21C69525-1BE4-4BA0-A23C-3BB6C162EFB9}"/>
          </ac:spMkLst>
        </pc:spChg>
        <pc:cxnChg chg="del">
          <ac:chgData name="Awais Asghar" userId="4e531a22-1881-423e-b958-a671f924ba4b" providerId="ADAL" clId="{FBFE5049-46B6-4D6A-80BC-302618DCD8EB}" dt="2025-10-22T07:48:15.748" v="19"/>
          <ac:cxnSpMkLst>
            <pc:docMk/>
            <pc:sldMk cId="378254649" sldId="279"/>
            <ac:cxnSpMk id="12" creationId="{B68AF875-C18B-4B48-AE4C-A63FD3CEFB11}"/>
          </ac:cxnSpMkLst>
        </pc:cxnChg>
      </pc:sldChg>
      <pc:sldChg chg="add del">
        <pc:chgData name="Awais Asghar" userId="4e531a22-1881-423e-b958-a671f924ba4b" providerId="ADAL" clId="{FBFE5049-46B6-4D6A-80BC-302618DCD8EB}" dt="2025-10-22T08:22:47.248" v="455" actId="47"/>
        <pc:sldMkLst>
          <pc:docMk/>
          <pc:sldMk cId="899636437" sldId="280"/>
        </pc:sldMkLst>
      </pc:sldChg>
      <pc:sldChg chg="delSp add del setBg delDesignElem">
        <pc:chgData name="Awais Asghar" userId="4e531a22-1881-423e-b958-a671f924ba4b" providerId="ADAL" clId="{FBFE5049-46B6-4D6A-80BC-302618DCD8EB}" dt="2025-10-22T08:22:45.448" v="454" actId="47"/>
        <pc:sldMkLst>
          <pc:docMk/>
          <pc:sldMk cId="1847281829" sldId="282"/>
        </pc:sldMkLst>
        <pc:spChg chg="del">
          <ac:chgData name="Awais Asghar" userId="4e531a22-1881-423e-b958-a671f924ba4b" providerId="ADAL" clId="{FBFE5049-46B6-4D6A-80BC-302618DCD8EB}" dt="2025-10-22T07:48:15.748" v="19"/>
          <ac:spMkLst>
            <pc:docMk/>
            <pc:sldMk cId="1847281829" sldId="282"/>
            <ac:spMk id="11" creationId="{744CAA32-F237-419C-A2DD-43C28D920D3C}"/>
          </ac:spMkLst>
        </pc:spChg>
        <pc:cxnChg chg="del">
          <ac:chgData name="Awais Asghar" userId="4e531a22-1881-423e-b958-a671f924ba4b" providerId="ADAL" clId="{FBFE5049-46B6-4D6A-80BC-302618DCD8EB}" dt="2025-10-22T07:48:15.748" v="19"/>
          <ac:cxnSpMkLst>
            <pc:docMk/>
            <pc:sldMk cId="1847281829" sldId="282"/>
            <ac:cxnSpMk id="13" creationId="{753FE100-D0AB-4AE2-824B-60CFA31EC6A2}"/>
          </ac:cxnSpMkLst>
        </pc:cxnChg>
      </pc:sldChg>
      <pc:sldChg chg="delSp modSp add del mod setBg delDesignElem">
        <pc:chgData name="Awais Asghar" userId="4e531a22-1881-423e-b958-a671f924ba4b" providerId="ADAL" clId="{FBFE5049-46B6-4D6A-80BC-302618DCD8EB}" dt="2025-10-22T08:23:10.983" v="460" actId="47"/>
        <pc:sldMkLst>
          <pc:docMk/>
          <pc:sldMk cId="3615366385" sldId="283"/>
        </pc:sldMkLst>
        <pc:spChg chg="mod">
          <ac:chgData name="Awais Asghar" userId="4e531a22-1881-423e-b958-a671f924ba4b" providerId="ADAL" clId="{FBFE5049-46B6-4D6A-80BC-302618DCD8EB}" dt="2025-10-22T07:48:16.702" v="24" actId="27636"/>
          <ac:spMkLst>
            <pc:docMk/>
            <pc:sldMk cId="3615366385" sldId="283"/>
            <ac:spMk id="6" creationId="{627EDD97-19DD-5D12-DD6E-29374E42B7ED}"/>
          </ac:spMkLst>
        </pc:spChg>
        <pc:spChg chg="del">
          <ac:chgData name="Awais Asghar" userId="4e531a22-1881-423e-b958-a671f924ba4b" providerId="ADAL" clId="{FBFE5049-46B6-4D6A-80BC-302618DCD8EB}" dt="2025-10-22T07:48:15.748" v="19"/>
          <ac:spMkLst>
            <pc:docMk/>
            <pc:sldMk cId="3615366385" sldId="283"/>
            <ac:spMk id="19" creationId="{744CAA32-F237-419C-A2DD-43C28D920D3C}"/>
          </ac:spMkLst>
        </pc:spChg>
        <pc:cxnChg chg="del">
          <ac:chgData name="Awais Asghar" userId="4e531a22-1881-423e-b958-a671f924ba4b" providerId="ADAL" clId="{FBFE5049-46B6-4D6A-80BC-302618DCD8EB}" dt="2025-10-22T07:48:15.748" v="19"/>
          <ac:cxnSpMkLst>
            <pc:docMk/>
            <pc:sldMk cId="3615366385" sldId="283"/>
            <ac:cxnSpMk id="21" creationId="{691422F5-4221-4812-AFD9-5479C6D60AD9}"/>
          </ac:cxnSpMkLst>
        </pc:cxnChg>
      </pc:sldChg>
      <pc:sldChg chg="delSp add del setBg delDesignElem">
        <pc:chgData name="Awais Asghar" userId="4e531a22-1881-423e-b958-a671f924ba4b" providerId="ADAL" clId="{FBFE5049-46B6-4D6A-80BC-302618DCD8EB}" dt="2025-10-22T08:22:48.110" v="456" actId="47"/>
        <pc:sldMkLst>
          <pc:docMk/>
          <pc:sldMk cId="2468108966" sldId="284"/>
        </pc:sldMkLst>
        <pc:spChg chg="del">
          <ac:chgData name="Awais Asghar" userId="4e531a22-1881-423e-b958-a671f924ba4b" providerId="ADAL" clId="{FBFE5049-46B6-4D6A-80BC-302618DCD8EB}" dt="2025-10-22T07:48:15.748" v="19"/>
          <ac:spMkLst>
            <pc:docMk/>
            <pc:sldMk cId="2468108966" sldId="284"/>
            <ac:spMk id="18" creationId="{21C69525-1BE4-4BA0-A23C-3BB6C162EFB9}"/>
          </ac:spMkLst>
        </pc:spChg>
        <pc:cxnChg chg="del">
          <ac:chgData name="Awais Asghar" userId="4e531a22-1881-423e-b958-a671f924ba4b" providerId="ADAL" clId="{FBFE5049-46B6-4D6A-80BC-302618DCD8EB}" dt="2025-10-22T07:48:15.748" v="19"/>
          <ac:cxnSpMkLst>
            <pc:docMk/>
            <pc:sldMk cId="2468108966" sldId="284"/>
            <ac:cxnSpMk id="19" creationId="{B68AF875-C18B-4B48-AE4C-A63FD3CEFB11}"/>
          </ac:cxnSpMkLst>
        </pc:cxnChg>
      </pc:sldChg>
      <pc:sldChg chg="addSp delSp modSp new mod ord">
        <pc:chgData name="Awais Asghar" userId="4e531a22-1881-423e-b958-a671f924ba4b" providerId="ADAL" clId="{FBFE5049-46B6-4D6A-80BC-302618DCD8EB}" dt="2025-10-22T15:43:16.249" v="947" actId="14100"/>
        <pc:sldMkLst>
          <pc:docMk/>
          <pc:sldMk cId="2870432428" sldId="285"/>
        </pc:sldMkLst>
        <pc:spChg chg="mod">
          <ac:chgData name="Awais Asghar" userId="4e531a22-1881-423e-b958-a671f924ba4b" providerId="ADAL" clId="{FBFE5049-46B6-4D6A-80BC-302618DCD8EB}" dt="2025-10-22T07:53:19.486" v="105" actId="1076"/>
          <ac:spMkLst>
            <pc:docMk/>
            <pc:sldMk cId="2870432428" sldId="285"/>
            <ac:spMk id="2" creationId="{64F11F17-AB65-A777-CF8D-FC8471D8079D}"/>
          </ac:spMkLst>
        </pc:spChg>
        <pc:spChg chg="mod">
          <ac:chgData name="Awais Asghar" userId="4e531a22-1881-423e-b958-a671f924ba4b" providerId="ADAL" clId="{FBFE5049-46B6-4D6A-80BC-302618DCD8EB}" dt="2025-10-22T15:43:16.249" v="947" actId="14100"/>
          <ac:spMkLst>
            <pc:docMk/>
            <pc:sldMk cId="2870432428" sldId="285"/>
            <ac:spMk id="3" creationId="{18E83020-2A69-DDBB-A162-43BBA06C5342}"/>
          </ac:spMkLst>
        </pc:spChg>
        <pc:spChg chg="del">
          <ac:chgData name="Awais Asghar" userId="4e531a22-1881-423e-b958-a671f924ba4b" providerId="ADAL" clId="{FBFE5049-46B6-4D6A-80BC-302618DCD8EB}" dt="2025-10-22T07:50:51.401" v="84" actId="478"/>
          <ac:spMkLst>
            <pc:docMk/>
            <pc:sldMk cId="2870432428" sldId="285"/>
            <ac:spMk id="3" creationId="{37E2B521-A340-3030-2270-3698CD89F68C}"/>
          </ac:spMkLst>
        </pc:spChg>
        <pc:spChg chg="add mod">
          <ac:chgData name="Awais Asghar" userId="4e531a22-1881-423e-b958-a671f924ba4b" providerId="ADAL" clId="{FBFE5049-46B6-4D6A-80BC-302618DCD8EB}" dt="2025-10-22T07:54:06.349" v="137" actId="1076"/>
          <ac:spMkLst>
            <pc:docMk/>
            <pc:sldMk cId="2870432428" sldId="285"/>
            <ac:spMk id="7" creationId="{8EF11E5E-2519-6F32-E3F2-3B4247A0838E}"/>
          </ac:spMkLst>
        </pc:spChg>
        <pc:graphicFrameChg chg="add del mod">
          <ac:chgData name="Awais Asghar" userId="4e531a22-1881-423e-b958-a671f924ba4b" providerId="ADAL" clId="{FBFE5049-46B6-4D6A-80BC-302618DCD8EB}" dt="2025-10-22T07:53:38.906" v="107" actId="478"/>
          <ac:graphicFrameMkLst>
            <pc:docMk/>
            <pc:sldMk cId="2870432428" sldId="285"/>
            <ac:graphicFrameMk id="6" creationId="{A8B97996-4401-6C52-CDA2-9AE8D99124A3}"/>
          </ac:graphicFrameMkLst>
        </pc:graphicFrameChg>
        <pc:picChg chg="add mod">
          <ac:chgData name="Awais Asghar" userId="4e531a22-1881-423e-b958-a671f924ba4b" providerId="ADAL" clId="{FBFE5049-46B6-4D6A-80BC-302618DCD8EB}" dt="2025-10-22T07:53:09.422" v="103" actId="1076"/>
          <ac:picMkLst>
            <pc:docMk/>
            <pc:sldMk cId="2870432428" sldId="285"/>
            <ac:picMk id="4" creationId="{8D4C6CD1-A43A-AE22-2C58-14E1BD8D07C6}"/>
          </ac:picMkLst>
        </pc:picChg>
        <pc:picChg chg="add mod">
          <ac:chgData name="Awais Asghar" userId="4e531a22-1881-423e-b958-a671f924ba4b" providerId="ADAL" clId="{FBFE5049-46B6-4D6A-80BC-302618DCD8EB}" dt="2025-10-22T08:53:50.268" v="827" actId="1076"/>
          <ac:picMkLst>
            <pc:docMk/>
            <pc:sldMk cId="2870432428" sldId="285"/>
            <ac:picMk id="5" creationId="{B03C9BF6-F3A1-8688-2668-EF0F38B788CF}"/>
          </ac:picMkLst>
        </pc:picChg>
        <pc:picChg chg="add mod">
          <ac:chgData name="Awais Asghar" userId="4e531a22-1881-423e-b958-a671f924ba4b" providerId="ADAL" clId="{FBFE5049-46B6-4D6A-80BC-302618DCD8EB}" dt="2025-10-22T07:52:53.945" v="99" actId="732"/>
          <ac:picMkLst>
            <pc:docMk/>
            <pc:sldMk cId="2870432428" sldId="285"/>
            <ac:picMk id="1026" creationId="{650B89CF-A1DB-5470-D501-8EC7ABB5AA47}"/>
          </ac:picMkLst>
        </pc:picChg>
      </pc:sldChg>
      <pc:sldChg chg="addSp delSp modSp new mod setBg">
        <pc:chgData name="Awais Asghar" userId="4e531a22-1881-423e-b958-a671f924ba4b" providerId="ADAL" clId="{FBFE5049-46B6-4D6A-80BC-302618DCD8EB}" dt="2025-10-22T08:09:23.933" v="277" actId="2711"/>
        <pc:sldMkLst>
          <pc:docMk/>
          <pc:sldMk cId="1258156808" sldId="286"/>
        </pc:sldMkLst>
        <pc:spChg chg="add del">
          <ac:chgData name="Awais Asghar" userId="4e531a22-1881-423e-b958-a671f924ba4b" providerId="ADAL" clId="{FBFE5049-46B6-4D6A-80BC-302618DCD8EB}" dt="2025-10-22T07:54:52.915" v="144" actId="26606"/>
          <ac:spMkLst>
            <pc:docMk/>
            <pc:sldMk cId="1258156808" sldId="286"/>
            <ac:spMk id="2" creationId="{767D3348-603B-78FF-E498-6941018A9965}"/>
          </ac:spMkLst>
        </pc:spChg>
        <pc:spChg chg="add del">
          <ac:chgData name="Awais Asghar" userId="4e531a22-1881-423e-b958-a671f924ba4b" providerId="ADAL" clId="{FBFE5049-46B6-4D6A-80BC-302618DCD8EB}" dt="2025-10-22T07:54:52.915" v="144" actId="26606"/>
          <ac:spMkLst>
            <pc:docMk/>
            <pc:sldMk cId="1258156808" sldId="286"/>
            <ac:spMk id="3" creationId="{9B4575BA-67E3-FB97-6ECC-1CCD3DC721B8}"/>
          </ac:spMkLst>
        </pc:spChg>
        <pc:spChg chg="add mod">
          <ac:chgData name="Awais Asghar" userId="4e531a22-1881-423e-b958-a671f924ba4b" providerId="ADAL" clId="{FBFE5049-46B6-4D6A-80BC-302618DCD8EB}" dt="2025-10-22T08:09:23.933" v="277" actId="2711"/>
          <ac:spMkLst>
            <pc:docMk/>
            <pc:sldMk cId="1258156808" sldId="286"/>
            <ac:spMk id="4" creationId="{609C0080-E702-59BB-D6BF-F82EB98ADDBE}"/>
          </ac:spMkLst>
        </pc:spChg>
        <pc:spChg chg="add del">
          <ac:chgData name="Awais Asghar" userId="4e531a22-1881-423e-b958-a671f924ba4b" providerId="ADAL" clId="{FBFE5049-46B6-4D6A-80BC-302618DCD8EB}" dt="2025-10-22T07:54:52.904" v="143" actId="26606"/>
          <ac:spMkLst>
            <pc:docMk/>
            <pc:sldMk cId="1258156808" sldId="286"/>
            <ac:spMk id="2055" creationId="{42A4FC2C-047E-45A5-965D-8E1E3BF09BC6}"/>
          </ac:spMkLst>
        </pc:spChg>
        <pc:spChg chg="add mod">
          <ac:chgData name="Awais Asghar" userId="4e531a22-1881-423e-b958-a671f924ba4b" providerId="ADAL" clId="{FBFE5049-46B6-4D6A-80BC-302618DCD8EB}" dt="2025-10-22T08:08:51.505" v="270" actId="1076"/>
          <ac:spMkLst>
            <pc:docMk/>
            <pc:sldMk cId="1258156808" sldId="286"/>
            <ac:spMk id="2058" creationId="{767D3348-603B-78FF-E498-6941018A9965}"/>
          </ac:spMkLst>
        </pc:spChg>
        <pc:spChg chg="add del">
          <ac:chgData name="Awais Asghar" userId="4e531a22-1881-423e-b958-a671f924ba4b" providerId="ADAL" clId="{FBFE5049-46B6-4D6A-80BC-302618DCD8EB}" dt="2025-10-22T08:02:17.851" v="206"/>
          <ac:spMkLst>
            <pc:docMk/>
            <pc:sldMk cId="1258156808" sldId="286"/>
            <ac:spMk id="2060" creationId="{9B4575BA-67E3-FB97-6ECC-1CCD3DC721B8}"/>
          </ac:spMkLst>
        </pc:spChg>
        <pc:grpChg chg="add">
          <ac:chgData name="Awais Asghar" userId="4e531a22-1881-423e-b958-a671f924ba4b" providerId="ADAL" clId="{FBFE5049-46B6-4D6A-80BC-302618DCD8EB}" dt="2025-10-22T07:54:52.915" v="144" actId="26606"/>
          <ac:grpSpMkLst>
            <pc:docMk/>
            <pc:sldMk cId="1258156808" sldId="286"/>
            <ac:grpSpMk id="2059" creationId="{5EFBDE31-BB3E-6CFC-23CD-B5976DA38438}"/>
          </ac:grpSpMkLst>
        </pc:grpChg>
        <pc:picChg chg="add mod">
          <ac:chgData name="Awais Asghar" userId="4e531a22-1881-423e-b958-a671f924ba4b" providerId="ADAL" clId="{FBFE5049-46B6-4D6A-80BC-302618DCD8EB}" dt="2025-10-22T07:55:36.262" v="149" actId="18131"/>
          <ac:picMkLst>
            <pc:docMk/>
            <pc:sldMk cId="1258156808" sldId="286"/>
            <ac:picMk id="2050" creationId="{01E94C34-2B53-35CF-B193-16CAB4748CD0}"/>
          </ac:picMkLst>
        </pc:picChg>
      </pc:sldChg>
      <pc:sldChg chg="addSp delSp modSp new del mod setBg">
        <pc:chgData name="Awais Asghar" userId="4e531a22-1881-423e-b958-a671f924ba4b" providerId="ADAL" clId="{FBFE5049-46B6-4D6A-80BC-302618DCD8EB}" dt="2025-10-22T08:53:15.499" v="823" actId="47"/>
        <pc:sldMkLst>
          <pc:docMk/>
          <pc:sldMk cId="80310183" sldId="287"/>
        </pc:sldMkLst>
        <pc:spChg chg="del mod">
          <ac:chgData name="Awais Asghar" userId="4e531a22-1881-423e-b958-a671f924ba4b" providerId="ADAL" clId="{FBFE5049-46B6-4D6A-80BC-302618DCD8EB}" dt="2025-10-22T07:56:13.129" v="158" actId="26606"/>
          <ac:spMkLst>
            <pc:docMk/>
            <pc:sldMk cId="80310183" sldId="287"/>
            <ac:spMk id="2" creationId="{04F3ED07-EDC0-39CD-A9AA-8CDABE897BAD}"/>
          </ac:spMkLst>
        </pc:spChg>
        <pc:spChg chg="del mod ord">
          <ac:chgData name="Awais Asghar" userId="4e531a22-1881-423e-b958-a671f924ba4b" providerId="ADAL" clId="{FBFE5049-46B6-4D6A-80BC-302618DCD8EB}" dt="2025-10-22T07:56:13.129" v="158" actId="26606"/>
          <ac:spMkLst>
            <pc:docMk/>
            <pc:sldMk cId="80310183" sldId="287"/>
            <ac:spMk id="3" creationId="{E18C9C6A-2BEF-24E2-D9E3-07E3047AA251}"/>
          </ac:spMkLst>
        </pc:spChg>
        <pc:spChg chg="add del mod">
          <ac:chgData name="Awais Asghar" userId="4e531a22-1881-423e-b958-a671f924ba4b" providerId="ADAL" clId="{FBFE5049-46B6-4D6A-80BC-302618DCD8EB}" dt="2025-10-22T07:56:31.797" v="161" actId="26606"/>
          <ac:spMkLst>
            <pc:docMk/>
            <pc:sldMk cId="80310183" sldId="287"/>
            <ac:spMk id="4" creationId="{D7550C89-6065-5A0D-69F6-2CEE5BAF046E}"/>
          </ac:spMkLst>
        </pc:spChg>
        <pc:spChg chg="add del">
          <ac:chgData name="Awais Asghar" userId="4e531a22-1881-423e-b958-a671f924ba4b" providerId="ADAL" clId="{FBFE5049-46B6-4D6A-80BC-302618DCD8EB}" dt="2025-10-22T07:56:10.728" v="153" actId="26606"/>
          <ac:spMkLst>
            <pc:docMk/>
            <pc:sldMk cId="80310183" sldId="287"/>
            <ac:spMk id="3079" creationId="{9AA72BD9-2C5A-4EDC-931F-5AA08EACA0F3}"/>
          </ac:spMkLst>
        </pc:spChg>
        <pc:spChg chg="add del">
          <ac:chgData name="Awais Asghar" userId="4e531a22-1881-423e-b958-a671f924ba4b" providerId="ADAL" clId="{FBFE5049-46B6-4D6A-80BC-302618DCD8EB}" dt="2025-10-22T07:56:10.728" v="153" actId="26606"/>
          <ac:spMkLst>
            <pc:docMk/>
            <pc:sldMk cId="80310183" sldId="287"/>
            <ac:spMk id="3081" creationId="{DD3981AC-7B61-4947-BCF3-F7AA7FA385B9}"/>
          </ac:spMkLst>
        </pc:spChg>
        <pc:spChg chg="add del">
          <ac:chgData name="Awais Asghar" userId="4e531a22-1881-423e-b958-a671f924ba4b" providerId="ADAL" clId="{FBFE5049-46B6-4D6A-80BC-302618DCD8EB}" dt="2025-10-22T07:56:10.728" v="153" actId="26606"/>
          <ac:spMkLst>
            <pc:docMk/>
            <pc:sldMk cId="80310183" sldId="287"/>
            <ac:spMk id="3083" creationId="{55D4142C-5077-457F-A6AD-3FECFDB39685}"/>
          </ac:spMkLst>
        </pc:spChg>
        <pc:spChg chg="add del">
          <ac:chgData name="Awais Asghar" userId="4e531a22-1881-423e-b958-a671f924ba4b" providerId="ADAL" clId="{FBFE5049-46B6-4D6A-80BC-302618DCD8EB}" dt="2025-10-22T07:56:10.728" v="153" actId="26606"/>
          <ac:spMkLst>
            <pc:docMk/>
            <pc:sldMk cId="80310183" sldId="287"/>
            <ac:spMk id="3085" creationId="{7A5F0580-5EE9-419F-96EE-B6529EF6E7D0}"/>
          </ac:spMkLst>
        </pc:spChg>
        <pc:spChg chg="add del">
          <ac:chgData name="Awais Asghar" userId="4e531a22-1881-423e-b958-a671f924ba4b" providerId="ADAL" clId="{FBFE5049-46B6-4D6A-80BC-302618DCD8EB}" dt="2025-10-22T07:56:13.122" v="157" actId="26606"/>
          <ac:spMkLst>
            <pc:docMk/>
            <pc:sldMk cId="80310183" sldId="287"/>
            <ac:spMk id="3090" creationId="{04812C46-200A-4DEB-A05E-3ED6C68C2387}"/>
          </ac:spMkLst>
        </pc:spChg>
        <pc:spChg chg="add del">
          <ac:chgData name="Awais Asghar" userId="4e531a22-1881-423e-b958-a671f924ba4b" providerId="ADAL" clId="{FBFE5049-46B6-4D6A-80BC-302618DCD8EB}" dt="2025-10-22T07:56:13.122" v="157" actId="26606"/>
          <ac:spMkLst>
            <pc:docMk/>
            <pc:sldMk cId="80310183" sldId="287"/>
            <ac:spMk id="3091" creationId="{D1EA859B-E555-4109-94F3-6700E046E008}"/>
          </ac:spMkLst>
        </pc:spChg>
        <pc:spChg chg="add del">
          <ac:chgData name="Awais Asghar" userId="4e531a22-1881-423e-b958-a671f924ba4b" providerId="ADAL" clId="{FBFE5049-46B6-4D6A-80BC-302618DCD8EB}" dt="2025-10-22T08:52:18.488" v="814" actId="26606"/>
          <ac:spMkLst>
            <pc:docMk/>
            <pc:sldMk cId="80310183" sldId="287"/>
            <ac:spMk id="3105" creationId="{083FC7F7-9E08-0082-A46C-4E132E41BDF0}"/>
          </ac:spMkLst>
        </pc:spChg>
        <pc:spChg chg="add del">
          <ac:chgData name="Awais Asghar" userId="4e531a22-1881-423e-b958-a671f924ba4b" providerId="ADAL" clId="{FBFE5049-46B6-4D6A-80BC-302618DCD8EB}" dt="2025-10-22T08:52:44.234" v="818" actId="26606"/>
          <ac:spMkLst>
            <pc:docMk/>
            <pc:sldMk cId="80310183" sldId="287"/>
            <ac:spMk id="3110" creationId="{9C3A50E9-9119-7BC3-083B-2D84CCC78E47}"/>
          </ac:spMkLst>
        </pc:spChg>
        <pc:spChg chg="add del">
          <ac:chgData name="Awais Asghar" userId="4e531a22-1881-423e-b958-a671f924ba4b" providerId="ADAL" clId="{FBFE5049-46B6-4D6A-80BC-302618DCD8EB}" dt="2025-10-22T08:52:23.032" v="816" actId="26606"/>
          <ac:spMkLst>
            <pc:docMk/>
            <pc:sldMk cId="80310183" sldId="287"/>
            <ac:spMk id="3115" creationId="{775E6A8B-5614-CBDB-9A86-91DE72597AA7}"/>
          </ac:spMkLst>
        </pc:spChg>
        <pc:spChg chg="add mod ord">
          <ac:chgData name="Awais Asghar" userId="4e531a22-1881-423e-b958-a671f924ba4b" providerId="ADAL" clId="{FBFE5049-46B6-4D6A-80BC-302618DCD8EB}" dt="2025-10-22T08:52:44.234" v="818" actId="26606"/>
          <ac:spMkLst>
            <pc:docMk/>
            <pc:sldMk cId="80310183" sldId="287"/>
            <ac:spMk id="3117" creationId="{3322710D-62CC-048C-61E2-C39D424F6FAE}"/>
          </ac:spMkLst>
        </pc:spChg>
        <pc:spChg chg="add del">
          <ac:chgData name="Awais Asghar" userId="4e531a22-1881-423e-b958-a671f924ba4b" providerId="ADAL" clId="{FBFE5049-46B6-4D6A-80BC-302618DCD8EB}" dt="2025-10-22T08:52:44.234" v="818" actId="26606"/>
          <ac:spMkLst>
            <pc:docMk/>
            <pc:sldMk cId="80310183" sldId="287"/>
            <ac:spMk id="3118" creationId="{AE3A741D-C19B-960A-5803-1C5887147820}"/>
          </ac:spMkLst>
        </pc:spChg>
        <pc:spChg chg="add del">
          <ac:chgData name="Awais Asghar" userId="4e531a22-1881-423e-b958-a671f924ba4b" providerId="ADAL" clId="{FBFE5049-46B6-4D6A-80BC-302618DCD8EB}" dt="2025-10-22T08:52:44.234" v="818" actId="26606"/>
          <ac:spMkLst>
            <pc:docMk/>
            <pc:sldMk cId="80310183" sldId="287"/>
            <ac:spMk id="3119" creationId="{DC39DE25-0E4E-0AA7-0932-1D78C2372786}"/>
          </ac:spMkLst>
        </pc:spChg>
        <pc:spChg chg="add del">
          <ac:chgData name="Awais Asghar" userId="4e531a22-1881-423e-b958-a671f924ba4b" providerId="ADAL" clId="{FBFE5049-46B6-4D6A-80BC-302618DCD8EB}" dt="2025-10-22T08:52:44.234" v="818" actId="26606"/>
          <ac:spMkLst>
            <pc:docMk/>
            <pc:sldMk cId="80310183" sldId="287"/>
            <ac:spMk id="3120" creationId="{8D6EA299-0840-6DEA-E670-C49AEBC87E89}"/>
          </ac:spMkLst>
        </pc:spChg>
        <pc:grpChg chg="add del">
          <ac:chgData name="Awais Asghar" userId="4e531a22-1881-423e-b958-a671f924ba4b" providerId="ADAL" clId="{FBFE5049-46B6-4D6A-80BC-302618DCD8EB}" dt="2025-10-22T07:56:11.850" v="155" actId="26606"/>
          <ac:grpSpMkLst>
            <pc:docMk/>
            <pc:sldMk cId="80310183" sldId="287"/>
            <ac:grpSpMk id="3087" creationId="{BE589684-54CA-64D8-C963-5F19FF75BF72}"/>
          </ac:grpSpMkLst>
        </pc:grpChg>
        <pc:grpChg chg="add del">
          <ac:chgData name="Awais Asghar" userId="4e531a22-1881-423e-b958-a671f924ba4b" providerId="ADAL" clId="{FBFE5049-46B6-4D6A-80BC-302618DCD8EB}" dt="2025-10-22T07:56:31.797" v="161" actId="26606"/>
          <ac:grpSpMkLst>
            <pc:docMk/>
            <pc:sldMk cId="80310183" sldId="287"/>
            <ac:grpSpMk id="3093" creationId="{D4D7444E-8572-6DFD-CB75-0984238C716D}"/>
          </ac:grpSpMkLst>
        </pc:grpChg>
        <pc:grpChg chg="add del">
          <ac:chgData name="Awais Asghar" userId="4e531a22-1881-423e-b958-a671f924ba4b" providerId="ADAL" clId="{FBFE5049-46B6-4D6A-80BC-302618DCD8EB}" dt="2025-10-22T08:52:23.083" v="817" actId="26606"/>
          <ac:grpSpMkLst>
            <pc:docMk/>
            <pc:sldMk cId="80310183" sldId="287"/>
            <ac:grpSpMk id="3099" creationId="{D4D7444E-8572-6DFD-CB75-0984238C716D}"/>
          </ac:grpSpMkLst>
        </pc:grpChg>
        <pc:grpChg chg="add del">
          <ac:chgData name="Awais Asghar" userId="4e531a22-1881-423e-b958-a671f924ba4b" providerId="ADAL" clId="{FBFE5049-46B6-4D6A-80BC-302618DCD8EB}" dt="2025-10-22T08:52:18.488" v="814" actId="26606"/>
          <ac:grpSpMkLst>
            <pc:docMk/>
            <pc:sldMk cId="80310183" sldId="287"/>
            <ac:grpSpMk id="3108" creationId="{8CE57D37-C2D0-066B-1AE3-6F4244344F27}"/>
          </ac:grpSpMkLst>
        </pc:grpChg>
        <pc:grpChg chg="add del">
          <ac:chgData name="Awais Asghar" userId="4e531a22-1881-423e-b958-a671f924ba4b" providerId="ADAL" clId="{FBFE5049-46B6-4D6A-80BC-302618DCD8EB}" dt="2025-10-22T08:52:23.032" v="816" actId="26606"/>
          <ac:grpSpMkLst>
            <pc:docMk/>
            <pc:sldMk cId="80310183" sldId="287"/>
            <ac:grpSpMk id="3112" creationId="{5EFBDE31-BB3E-6CFC-23CD-B5976DA38438}"/>
          </ac:grpSpMkLst>
        </pc:grpChg>
        <pc:grpChg chg="add">
          <ac:chgData name="Awais Asghar" userId="4e531a22-1881-423e-b958-a671f924ba4b" providerId="ADAL" clId="{FBFE5049-46B6-4D6A-80BC-302618DCD8EB}" dt="2025-10-22T08:52:44.234" v="818" actId="26606"/>
          <ac:grpSpMkLst>
            <pc:docMk/>
            <pc:sldMk cId="80310183" sldId="287"/>
            <ac:grpSpMk id="3125" creationId="{5EFBDE31-BB3E-6CFC-23CD-B5976DA38438}"/>
          </ac:grpSpMkLst>
        </pc:grpChg>
        <pc:picChg chg="add del mod ord">
          <ac:chgData name="Awais Asghar" userId="4e531a22-1881-423e-b958-a671f924ba4b" providerId="ADAL" clId="{FBFE5049-46B6-4D6A-80BC-302618DCD8EB}" dt="2025-10-22T07:56:16.701" v="159" actId="478"/>
          <ac:picMkLst>
            <pc:docMk/>
            <pc:sldMk cId="80310183" sldId="287"/>
            <ac:picMk id="3074" creationId="{5648123C-0D58-8601-4965-E8605EEEFEF3}"/>
          </ac:picMkLst>
        </pc:picChg>
        <pc:picChg chg="add mod">
          <ac:chgData name="Awais Asghar" userId="4e531a22-1881-423e-b958-a671f924ba4b" providerId="ADAL" clId="{FBFE5049-46B6-4D6A-80BC-302618DCD8EB}" dt="2025-10-22T08:52:44.234" v="818" actId="26606"/>
          <ac:picMkLst>
            <pc:docMk/>
            <pc:sldMk cId="80310183" sldId="287"/>
            <ac:picMk id="3076" creationId="{E0060931-780A-0E46-BF18-3B798E4F6524}"/>
          </ac:picMkLst>
        </pc:picChg>
      </pc:sldChg>
      <pc:sldChg chg="addSp delSp modSp new mod ord setBg">
        <pc:chgData name="Awais Asghar" userId="4e531a22-1881-423e-b958-a671f924ba4b" providerId="ADAL" clId="{FBFE5049-46B6-4D6A-80BC-302618DCD8EB}" dt="2025-10-22T15:43:25.021" v="948" actId="207"/>
        <pc:sldMkLst>
          <pc:docMk/>
          <pc:sldMk cId="3386785658" sldId="288"/>
        </pc:sldMkLst>
        <pc:spChg chg="add del">
          <ac:chgData name="Awais Asghar" userId="4e531a22-1881-423e-b958-a671f924ba4b" providerId="ADAL" clId="{FBFE5049-46B6-4D6A-80BC-302618DCD8EB}" dt="2025-10-22T07:57:09.825" v="166" actId="26606"/>
          <ac:spMkLst>
            <pc:docMk/>
            <pc:sldMk cId="3386785658" sldId="288"/>
            <ac:spMk id="2" creationId="{AFD21C55-63D7-A5EB-D1C6-27C07DA3DF76}"/>
          </ac:spMkLst>
        </pc:spChg>
        <pc:spChg chg="mod">
          <ac:chgData name="Awais Asghar" userId="4e531a22-1881-423e-b958-a671f924ba4b" providerId="ADAL" clId="{FBFE5049-46B6-4D6A-80BC-302618DCD8EB}" dt="2025-10-22T15:43:25.021" v="948" actId="207"/>
          <ac:spMkLst>
            <pc:docMk/>
            <pc:sldMk cId="3386785658" sldId="288"/>
            <ac:spMk id="2" creationId="{EF1F4E8B-6E40-C6AB-B378-D97BD91E0B7B}"/>
          </ac:spMkLst>
        </pc:spChg>
        <pc:spChg chg="add del">
          <ac:chgData name="Awais Asghar" userId="4e531a22-1881-423e-b958-a671f924ba4b" providerId="ADAL" clId="{FBFE5049-46B6-4D6A-80BC-302618DCD8EB}" dt="2025-10-22T07:57:09.825" v="166" actId="26606"/>
          <ac:spMkLst>
            <pc:docMk/>
            <pc:sldMk cId="3386785658" sldId="288"/>
            <ac:spMk id="3" creationId="{88A9A8BA-4633-6E2A-951C-B9F2792916FB}"/>
          </ac:spMkLst>
        </pc:spChg>
        <pc:spChg chg="add mod ord">
          <ac:chgData name="Awais Asghar" userId="4e531a22-1881-423e-b958-a671f924ba4b" providerId="ADAL" clId="{FBFE5049-46B6-4D6A-80BC-302618DCD8EB}" dt="2025-10-22T08:21:33.717" v="437" actId="14100"/>
          <ac:spMkLst>
            <pc:docMk/>
            <pc:sldMk cId="3386785658" sldId="288"/>
            <ac:spMk id="5" creationId="{699F41EC-13BA-C133-BCE6-CA5158040E49}"/>
          </ac:spMkLst>
        </pc:spChg>
        <pc:spChg chg="add mod">
          <ac:chgData name="Awais Asghar" userId="4e531a22-1881-423e-b958-a671f924ba4b" providerId="ADAL" clId="{FBFE5049-46B6-4D6A-80BC-302618DCD8EB}" dt="2025-10-22T08:21:40.861" v="441" actId="14100"/>
          <ac:spMkLst>
            <pc:docMk/>
            <pc:sldMk cId="3386785658" sldId="288"/>
            <ac:spMk id="6" creationId="{A0F70875-4B45-49A8-221A-562C2AA527DE}"/>
          </ac:spMkLst>
        </pc:spChg>
        <pc:spChg chg="add">
          <ac:chgData name="Awais Asghar" userId="4e531a22-1881-423e-b958-a671f924ba4b" providerId="ADAL" clId="{FBFE5049-46B6-4D6A-80BC-302618DCD8EB}" dt="2025-10-22T08:20:45.492" v="426" actId="26606"/>
          <ac:spMkLst>
            <pc:docMk/>
            <pc:sldMk cId="3386785658" sldId="288"/>
            <ac:spMk id="4121" creationId="{F13C74B1-5B17-4795-BED0-7140497B445A}"/>
          </ac:spMkLst>
        </pc:spChg>
        <pc:spChg chg="add">
          <ac:chgData name="Awais Asghar" userId="4e531a22-1881-423e-b958-a671f924ba4b" providerId="ADAL" clId="{FBFE5049-46B6-4D6A-80BC-302618DCD8EB}" dt="2025-10-22T08:20:45.492" v="426" actId="26606"/>
          <ac:spMkLst>
            <pc:docMk/>
            <pc:sldMk cId="3386785658" sldId="288"/>
            <ac:spMk id="4123" creationId="{D4974D33-8DC5-464E-8C6D-BE58F0669C17}"/>
          </ac:spMkLst>
        </pc:spChg>
        <pc:grpChg chg="add del">
          <ac:chgData name="Awais Asghar" userId="4e531a22-1881-423e-b958-a671f924ba4b" providerId="ADAL" clId="{FBFE5049-46B6-4D6A-80BC-302618DCD8EB}" dt="2025-10-22T07:57:09.818" v="165" actId="26606"/>
          <ac:grpSpMkLst>
            <pc:docMk/>
            <pc:sldMk cId="3386785658" sldId="288"/>
            <ac:grpSpMk id="4103" creationId="{723C66ED-DBBF-12CA-7F5E-813E0E7D036A}"/>
          </ac:grpSpMkLst>
        </pc:grpChg>
        <pc:grpChg chg="add del">
          <ac:chgData name="Awais Asghar" userId="4e531a22-1881-423e-b958-a671f924ba4b" providerId="ADAL" clId="{FBFE5049-46B6-4D6A-80BC-302618DCD8EB}" dt="2025-10-22T08:18:55.580" v="385" actId="26606"/>
          <ac:grpSpMkLst>
            <pc:docMk/>
            <pc:sldMk cId="3386785658" sldId="288"/>
            <ac:grpSpMk id="4109" creationId="{28BE0C02-CBCA-69B2-5D32-1D724544D123}"/>
          </ac:grpSpMkLst>
        </pc:grpChg>
        <pc:picChg chg="add mod ord">
          <ac:chgData name="Awais Asghar" userId="4e531a22-1881-423e-b958-a671f924ba4b" providerId="ADAL" clId="{FBFE5049-46B6-4D6A-80BC-302618DCD8EB}" dt="2025-10-22T08:20:45.492" v="426" actId="26606"/>
          <ac:picMkLst>
            <pc:docMk/>
            <pc:sldMk cId="3386785658" sldId="288"/>
            <ac:picMk id="4098" creationId="{0D9F2F49-973D-D959-E7EE-D448839A702E}"/>
          </ac:picMkLst>
        </pc:picChg>
        <pc:cxnChg chg="add del">
          <ac:chgData name="Awais Asghar" userId="4e531a22-1881-423e-b958-a671f924ba4b" providerId="ADAL" clId="{FBFE5049-46B6-4D6A-80BC-302618DCD8EB}" dt="2025-10-22T08:20:45.492" v="426" actId="26606"/>
          <ac:cxnSpMkLst>
            <pc:docMk/>
            <pc:sldMk cId="3386785658" sldId="288"/>
            <ac:cxnSpMk id="4116" creationId="{249EDD1B-F94D-B4E6-ACAA-566B9A26FDE3}"/>
          </ac:cxnSpMkLst>
        </pc:cxnChg>
      </pc:sldChg>
      <pc:sldChg chg="addSp delSp modSp new del mod setBg">
        <pc:chgData name="Awais Asghar" userId="4e531a22-1881-423e-b958-a671f924ba4b" providerId="ADAL" clId="{FBFE5049-46B6-4D6A-80BC-302618DCD8EB}" dt="2025-10-22T08:33:30.566" v="596" actId="47"/>
        <pc:sldMkLst>
          <pc:docMk/>
          <pc:sldMk cId="2012572371" sldId="289"/>
        </pc:sldMkLst>
        <pc:spChg chg="add del">
          <ac:chgData name="Awais Asghar" userId="4e531a22-1881-423e-b958-a671f924ba4b" providerId="ADAL" clId="{FBFE5049-46B6-4D6A-80BC-302618DCD8EB}" dt="2025-10-22T07:58:01.674" v="173" actId="26606"/>
          <ac:spMkLst>
            <pc:docMk/>
            <pc:sldMk cId="2012572371" sldId="289"/>
            <ac:spMk id="2" creationId="{1BAD14CF-B89B-317C-57DE-6158AD8B85C2}"/>
          </ac:spMkLst>
        </pc:spChg>
        <pc:spChg chg="add del">
          <ac:chgData name="Awais Asghar" userId="4e531a22-1881-423e-b958-a671f924ba4b" providerId="ADAL" clId="{FBFE5049-46B6-4D6A-80BC-302618DCD8EB}" dt="2025-10-22T07:58:01.674" v="173" actId="26606"/>
          <ac:spMkLst>
            <pc:docMk/>
            <pc:sldMk cId="2012572371" sldId="289"/>
            <ac:spMk id="3" creationId="{09D7E4EF-8914-1A4C-1844-058B871B7562}"/>
          </ac:spMkLst>
        </pc:spChg>
        <pc:spChg chg="add del">
          <ac:chgData name="Awais Asghar" userId="4e531a22-1881-423e-b958-a671f924ba4b" providerId="ADAL" clId="{FBFE5049-46B6-4D6A-80BC-302618DCD8EB}" dt="2025-10-22T07:57:43.947" v="169" actId="478"/>
          <ac:spMkLst>
            <pc:docMk/>
            <pc:sldMk cId="2012572371" sldId="289"/>
            <ac:spMk id="4" creationId="{4EB71EFB-E453-60A8-8283-28B4AD881DD5}"/>
          </ac:spMkLst>
        </pc:spChg>
        <pc:grpChg chg="add del">
          <ac:chgData name="Awais Asghar" userId="4e531a22-1881-423e-b958-a671f924ba4b" providerId="ADAL" clId="{FBFE5049-46B6-4D6A-80BC-302618DCD8EB}" dt="2025-10-22T07:58:01.671" v="172" actId="26606"/>
          <ac:grpSpMkLst>
            <pc:docMk/>
            <pc:sldMk cId="2012572371" sldId="289"/>
            <ac:grpSpMk id="5129" creationId="{28BE0C02-CBCA-69B2-5D32-1D724544D123}"/>
          </ac:grpSpMkLst>
        </pc:grpChg>
        <pc:picChg chg="add mod">
          <ac:chgData name="Awais Asghar" userId="4e531a22-1881-423e-b958-a671f924ba4b" providerId="ADAL" clId="{FBFE5049-46B6-4D6A-80BC-302618DCD8EB}" dt="2025-10-22T07:58:01.674" v="173" actId="26606"/>
          <ac:picMkLst>
            <pc:docMk/>
            <pc:sldMk cId="2012572371" sldId="289"/>
            <ac:picMk id="5124" creationId="{DEB632CF-2670-EFA4-48D1-6C4D505BF0ED}"/>
          </ac:picMkLst>
        </pc:picChg>
      </pc:sldChg>
      <pc:sldChg chg="addSp delSp modSp new del mod ord setBg">
        <pc:chgData name="Awais Asghar" userId="4e531a22-1881-423e-b958-a671f924ba4b" providerId="ADAL" clId="{FBFE5049-46B6-4D6A-80BC-302618DCD8EB}" dt="2025-10-22T08:40:51.892" v="716" actId="47"/>
        <pc:sldMkLst>
          <pc:docMk/>
          <pc:sldMk cId="4234930123" sldId="290"/>
        </pc:sldMkLst>
        <pc:spChg chg="del">
          <ac:chgData name="Awais Asghar" userId="4e531a22-1881-423e-b958-a671f924ba4b" providerId="ADAL" clId="{FBFE5049-46B6-4D6A-80BC-302618DCD8EB}" dt="2025-10-22T07:59:30.585" v="180" actId="26606"/>
          <ac:spMkLst>
            <pc:docMk/>
            <pc:sldMk cId="4234930123" sldId="290"/>
            <ac:spMk id="2" creationId="{80D16FEA-FDBA-C7E5-A976-D128431D0B30}"/>
          </ac:spMkLst>
        </pc:spChg>
        <pc:spChg chg="del">
          <ac:chgData name="Awais Asghar" userId="4e531a22-1881-423e-b958-a671f924ba4b" providerId="ADAL" clId="{FBFE5049-46B6-4D6A-80BC-302618DCD8EB}" dt="2025-10-22T07:59:30.585" v="180" actId="26606"/>
          <ac:spMkLst>
            <pc:docMk/>
            <pc:sldMk cId="4234930123" sldId="290"/>
            <ac:spMk id="3" creationId="{18B01BBF-3D10-0E63-E32A-3B9A874C141A}"/>
          </ac:spMkLst>
        </pc:spChg>
        <pc:spChg chg="add del">
          <ac:chgData name="Awais Asghar" userId="4e531a22-1881-423e-b958-a671f924ba4b" providerId="ADAL" clId="{FBFE5049-46B6-4D6A-80BC-302618DCD8EB}" dt="2025-10-22T07:58:23.679" v="176" actId="478"/>
          <ac:spMkLst>
            <pc:docMk/>
            <pc:sldMk cId="4234930123" sldId="290"/>
            <ac:spMk id="4" creationId="{ABA77FEB-99DF-DEBA-8F4E-CB4CED9FBC01}"/>
          </ac:spMkLst>
        </pc:spChg>
        <pc:spChg chg="add">
          <ac:chgData name="Awais Asghar" userId="4e531a22-1881-423e-b958-a671f924ba4b" providerId="ADAL" clId="{FBFE5049-46B6-4D6A-80BC-302618DCD8EB}" dt="2025-10-22T08:39:19.963" v="683" actId="26606"/>
          <ac:spMkLst>
            <pc:docMk/>
            <pc:sldMk cId="4234930123" sldId="290"/>
            <ac:spMk id="11" creationId="{E7DDE457-E91D-18AF-E77D-B4E0EABA6874}"/>
          </ac:spMkLst>
        </pc:spChg>
        <pc:spChg chg="add">
          <ac:chgData name="Awais Asghar" userId="4e531a22-1881-423e-b958-a671f924ba4b" providerId="ADAL" clId="{FBFE5049-46B6-4D6A-80BC-302618DCD8EB}" dt="2025-10-22T08:39:19.963" v="683" actId="26606"/>
          <ac:spMkLst>
            <pc:docMk/>
            <pc:sldMk cId="4234930123" sldId="290"/>
            <ac:spMk id="14" creationId="{C0763A76-9F1C-4FC5-82B7-DD475DA461B2}"/>
          </ac:spMkLst>
        </pc:spChg>
        <pc:spChg chg="add">
          <ac:chgData name="Awais Asghar" userId="4e531a22-1881-423e-b958-a671f924ba4b" providerId="ADAL" clId="{FBFE5049-46B6-4D6A-80BC-302618DCD8EB}" dt="2025-10-22T08:39:19.963" v="683" actId="26606"/>
          <ac:spMkLst>
            <pc:docMk/>
            <pc:sldMk cId="4234930123" sldId="290"/>
            <ac:spMk id="16" creationId="{E81BF4F6-F2CF-4984-9D14-D6966D92F99F}"/>
          </ac:spMkLst>
        </pc:spChg>
        <pc:graphicFrameChg chg="add del mod">
          <ac:chgData name="Awais Asghar" userId="4e531a22-1881-423e-b958-a671f924ba4b" providerId="ADAL" clId="{FBFE5049-46B6-4D6A-80BC-302618DCD8EB}" dt="2025-10-22T07:58:52.857" v="178" actId="478"/>
          <ac:graphicFrameMkLst>
            <pc:docMk/>
            <pc:sldMk cId="4234930123" sldId="290"/>
            <ac:graphicFrameMk id="5" creationId="{EFF220E8-741C-AE00-C4DE-3C159FA326DA}"/>
          </ac:graphicFrameMkLst>
        </pc:graphicFrameChg>
        <pc:picChg chg="add mod">
          <ac:chgData name="Awais Asghar" userId="4e531a22-1881-423e-b958-a671f924ba4b" providerId="ADAL" clId="{FBFE5049-46B6-4D6A-80BC-302618DCD8EB}" dt="2025-10-22T08:39:19.963" v="683" actId="26606"/>
          <ac:picMkLst>
            <pc:docMk/>
            <pc:sldMk cId="4234930123" sldId="290"/>
            <ac:picMk id="7" creationId="{EC84439F-5E71-2FE0-3446-2495F0028F41}"/>
          </ac:picMkLst>
        </pc:picChg>
      </pc:sldChg>
      <pc:sldChg chg="addSp delSp modSp new del mod setBg">
        <pc:chgData name="Awais Asghar" userId="4e531a22-1881-423e-b958-a671f924ba4b" providerId="ADAL" clId="{FBFE5049-46B6-4D6A-80BC-302618DCD8EB}" dt="2025-10-22T08:40:35.960" v="704" actId="47"/>
        <pc:sldMkLst>
          <pc:docMk/>
          <pc:sldMk cId="3329467311" sldId="291"/>
        </pc:sldMkLst>
        <pc:spChg chg="add del">
          <ac:chgData name="Awais Asghar" userId="4e531a22-1881-423e-b958-a671f924ba4b" providerId="ADAL" clId="{FBFE5049-46B6-4D6A-80BC-302618DCD8EB}" dt="2025-10-22T08:00:24.689" v="194" actId="26606"/>
          <ac:spMkLst>
            <pc:docMk/>
            <pc:sldMk cId="3329467311" sldId="291"/>
            <ac:spMk id="2" creationId="{66068F57-7CF5-A98B-69E1-631302A85839}"/>
          </ac:spMkLst>
        </pc:spChg>
        <pc:spChg chg="add del">
          <ac:chgData name="Awais Asghar" userId="4e531a22-1881-423e-b958-a671f924ba4b" providerId="ADAL" clId="{FBFE5049-46B6-4D6A-80BC-302618DCD8EB}" dt="2025-10-22T08:00:24.689" v="194" actId="26606"/>
          <ac:spMkLst>
            <pc:docMk/>
            <pc:sldMk cId="3329467311" sldId="291"/>
            <ac:spMk id="3" creationId="{61904204-92D9-1F02-6699-719C2AF7044D}"/>
          </ac:spMkLst>
        </pc:spChg>
        <pc:spChg chg="add del">
          <ac:chgData name="Awais Asghar" userId="4e531a22-1881-423e-b958-a671f924ba4b" providerId="ADAL" clId="{FBFE5049-46B6-4D6A-80BC-302618DCD8EB}" dt="2025-10-22T07:59:42.637" v="184" actId="478"/>
          <ac:spMkLst>
            <pc:docMk/>
            <pc:sldMk cId="3329467311" sldId="291"/>
            <ac:spMk id="4" creationId="{339B0E90-A65B-B72C-CCA6-3EEA2A5379CC}"/>
          </ac:spMkLst>
        </pc:spChg>
        <pc:spChg chg="add del">
          <ac:chgData name="Awais Asghar" userId="4e531a22-1881-423e-b958-a671f924ba4b" providerId="ADAL" clId="{FBFE5049-46B6-4D6A-80BC-302618DCD8EB}" dt="2025-10-22T08:00:12.541" v="187" actId="26606"/>
          <ac:spMkLst>
            <pc:docMk/>
            <pc:sldMk cId="3329467311" sldId="291"/>
            <ac:spMk id="7177" creationId="{42A4FC2C-047E-45A5-965D-8E1E3BF09BC6}"/>
          </ac:spMkLst>
        </pc:spChg>
        <pc:spChg chg="add del">
          <ac:chgData name="Awais Asghar" userId="4e531a22-1881-423e-b958-a671f924ba4b" providerId="ADAL" clId="{FBFE5049-46B6-4D6A-80BC-302618DCD8EB}" dt="2025-10-22T08:00:20.067" v="189" actId="26606"/>
          <ac:spMkLst>
            <pc:docMk/>
            <pc:sldMk cId="3329467311" sldId="291"/>
            <ac:spMk id="7179" creationId="{D4974D33-8DC5-464E-8C6D-BE58F0669C17}"/>
          </ac:spMkLst>
        </pc:spChg>
        <pc:spChg chg="add del">
          <ac:chgData name="Awais Asghar" userId="4e531a22-1881-423e-b958-a671f924ba4b" providerId="ADAL" clId="{FBFE5049-46B6-4D6A-80BC-302618DCD8EB}" dt="2025-10-22T08:00:20.067" v="189" actId="26606"/>
          <ac:spMkLst>
            <pc:docMk/>
            <pc:sldMk cId="3329467311" sldId="291"/>
            <ac:spMk id="7180" creationId="{F13C74B1-5B17-4795-BED0-7140497B445A}"/>
          </ac:spMkLst>
        </pc:spChg>
        <pc:spChg chg="add del">
          <ac:chgData name="Awais Asghar" userId="4e531a22-1881-423e-b958-a671f924ba4b" providerId="ADAL" clId="{FBFE5049-46B6-4D6A-80BC-302618DCD8EB}" dt="2025-10-22T08:00:20.067" v="189" actId="26606"/>
          <ac:spMkLst>
            <pc:docMk/>
            <pc:sldMk cId="3329467311" sldId="291"/>
            <ac:spMk id="7181" creationId="{66068F57-7CF5-A98B-69E1-631302A85839}"/>
          </ac:spMkLst>
        </pc:spChg>
        <pc:spChg chg="add del">
          <ac:chgData name="Awais Asghar" userId="4e531a22-1881-423e-b958-a671f924ba4b" providerId="ADAL" clId="{FBFE5049-46B6-4D6A-80BC-302618DCD8EB}" dt="2025-10-22T08:00:20.067" v="189" actId="26606"/>
          <ac:spMkLst>
            <pc:docMk/>
            <pc:sldMk cId="3329467311" sldId="291"/>
            <ac:spMk id="7182" creationId="{61904204-92D9-1F02-6699-719C2AF7044D}"/>
          </ac:spMkLst>
        </pc:spChg>
        <pc:spChg chg="add del">
          <ac:chgData name="Awais Asghar" userId="4e531a22-1881-423e-b958-a671f924ba4b" providerId="ADAL" clId="{FBFE5049-46B6-4D6A-80BC-302618DCD8EB}" dt="2025-10-22T08:00:22.613" v="191" actId="26606"/>
          <ac:spMkLst>
            <pc:docMk/>
            <pc:sldMk cId="3329467311" sldId="291"/>
            <ac:spMk id="7184" creationId="{66068F57-7CF5-A98B-69E1-631302A85839}"/>
          </ac:spMkLst>
        </pc:spChg>
        <pc:spChg chg="add del">
          <ac:chgData name="Awais Asghar" userId="4e531a22-1881-423e-b958-a671f924ba4b" providerId="ADAL" clId="{FBFE5049-46B6-4D6A-80BC-302618DCD8EB}" dt="2025-10-22T08:00:22.613" v="191" actId="26606"/>
          <ac:spMkLst>
            <pc:docMk/>
            <pc:sldMk cId="3329467311" sldId="291"/>
            <ac:spMk id="7186" creationId="{61904204-92D9-1F02-6699-719C2AF7044D}"/>
          </ac:spMkLst>
        </pc:spChg>
        <pc:spChg chg="add del">
          <ac:chgData name="Awais Asghar" userId="4e531a22-1881-423e-b958-a671f924ba4b" providerId="ADAL" clId="{FBFE5049-46B6-4D6A-80BC-302618DCD8EB}" dt="2025-10-22T08:00:24.679" v="193" actId="26606"/>
          <ac:spMkLst>
            <pc:docMk/>
            <pc:sldMk cId="3329467311" sldId="291"/>
            <ac:spMk id="7188" creationId="{66068F57-7CF5-A98B-69E1-631302A85839}"/>
          </ac:spMkLst>
        </pc:spChg>
        <pc:spChg chg="add del">
          <ac:chgData name="Awais Asghar" userId="4e531a22-1881-423e-b958-a671f924ba4b" providerId="ADAL" clId="{FBFE5049-46B6-4D6A-80BC-302618DCD8EB}" dt="2025-10-22T08:00:24.679" v="193" actId="26606"/>
          <ac:spMkLst>
            <pc:docMk/>
            <pc:sldMk cId="3329467311" sldId="291"/>
            <ac:spMk id="7189" creationId="{61904204-92D9-1F02-6699-719C2AF7044D}"/>
          </ac:spMkLst>
        </pc:spChg>
        <pc:spChg chg="add">
          <ac:chgData name="Awais Asghar" userId="4e531a22-1881-423e-b958-a671f924ba4b" providerId="ADAL" clId="{FBFE5049-46B6-4D6A-80BC-302618DCD8EB}" dt="2025-10-22T08:00:24.689" v="194" actId="26606"/>
          <ac:spMkLst>
            <pc:docMk/>
            <pc:sldMk cId="3329467311" sldId="291"/>
            <ac:spMk id="7193" creationId="{66068F57-7CF5-A98B-69E1-631302A85839}"/>
          </ac:spMkLst>
        </pc:spChg>
        <pc:spChg chg="add">
          <ac:chgData name="Awais Asghar" userId="4e531a22-1881-423e-b958-a671f924ba4b" providerId="ADAL" clId="{FBFE5049-46B6-4D6A-80BC-302618DCD8EB}" dt="2025-10-22T08:00:24.689" v="194" actId="26606"/>
          <ac:spMkLst>
            <pc:docMk/>
            <pc:sldMk cId="3329467311" sldId="291"/>
            <ac:spMk id="7195" creationId="{61904204-92D9-1F02-6699-719C2AF7044D}"/>
          </ac:spMkLst>
        </pc:spChg>
        <pc:grpChg chg="add del">
          <ac:chgData name="Awais Asghar" userId="4e531a22-1881-423e-b958-a671f924ba4b" providerId="ADAL" clId="{FBFE5049-46B6-4D6A-80BC-302618DCD8EB}" dt="2025-10-22T08:00:24.679" v="193" actId="26606"/>
          <ac:grpSpMkLst>
            <pc:docMk/>
            <pc:sldMk cId="3329467311" sldId="291"/>
            <ac:grpSpMk id="7190" creationId="{3AFCAD34-1AFC-BC1A-F6B2-C34C63912EAB}"/>
          </ac:grpSpMkLst>
        </pc:grpChg>
        <pc:picChg chg="add mod">
          <ac:chgData name="Awais Asghar" userId="4e531a22-1881-423e-b958-a671f924ba4b" providerId="ADAL" clId="{FBFE5049-46B6-4D6A-80BC-302618DCD8EB}" dt="2025-10-22T08:00:24.689" v="194" actId="26606"/>
          <ac:picMkLst>
            <pc:docMk/>
            <pc:sldMk cId="3329467311" sldId="291"/>
            <ac:picMk id="7172" creationId="{8133E622-AB9F-2E6A-7144-3E511D70429D}"/>
          </ac:picMkLst>
        </pc:picChg>
        <pc:cxnChg chg="add del">
          <ac:chgData name="Awais Asghar" userId="4e531a22-1881-423e-b958-a671f924ba4b" providerId="ADAL" clId="{FBFE5049-46B6-4D6A-80BC-302618DCD8EB}" dt="2025-10-22T08:00:22.613" v="191" actId="26606"/>
          <ac:cxnSpMkLst>
            <pc:docMk/>
            <pc:sldMk cId="3329467311" sldId="291"/>
            <ac:cxnSpMk id="7185" creationId="{1503BFE4-729B-D9D0-C17B-501E6AF1127A}"/>
          </ac:cxnSpMkLst>
        </pc:cxnChg>
        <pc:cxnChg chg="add">
          <ac:chgData name="Awais Asghar" userId="4e531a22-1881-423e-b958-a671f924ba4b" providerId="ADAL" clId="{FBFE5049-46B6-4D6A-80BC-302618DCD8EB}" dt="2025-10-22T08:00:24.689" v="194" actId="26606"/>
          <ac:cxnSpMkLst>
            <pc:docMk/>
            <pc:sldMk cId="3329467311" sldId="291"/>
            <ac:cxnSpMk id="7194" creationId="{1503BFE4-729B-D9D0-C17B-501E6AF1127A}"/>
          </ac:cxnSpMkLst>
        </pc:cxnChg>
      </pc:sldChg>
      <pc:sldChg chg="addSp delSp modSp new mod setBg">
        <pc:chgData name="Awais Asghar" userId="4e531a22-1881-423e-b958-a671f924ba4b" providerId="ADAL" clId="{FBFE5049-46B6-4D6A-80BC-302618DCD8EB}" dt="2025-10-22T08:10:38.058" v="289" actId="27107"/>
        <pc:sldMkLst>
          <pc:docMk/>
          <pc:sldMk cId="3054879484" sldId="292"/>
        </pc:sldMkLst>
        <pc:spChg chg="mod">
          <ac:chgData name="Awais Asghar" userId="4e531a22-1881-423e-b958-a671f924ba4b" providerId="ADAL" clId="{FBFE5049-46B6-4D6A-80BC-302618DCD8EB}" dt="2025-10-22T08:09:53.864" v="281" actId="26606"/>
          <ac:spMkLst>
            <pc:docMk/>
            <pc:sldMk cId="3054879484" sldId="292"/>
            <ac:spMk id="2" creationId="{D6212C8F-ACCB-F281-869C-45378880E34F}"/>
          </ac:spMkLst>
        </pc:spChg>
        <pc:spChg chg="mod">
          <ac:chgData name="Awais Asghar" userId="4e531a22-1881-423e-b958-a671f924ba4b" providerId="ADAL" clId="{FBFE5049-46B6-4D6A-80BC-302618DCD8EB}" dt="2025-10-22T08:10:38.058" v="289" actId="27107"/>
          <ac:spMkLst>
            <pc:docMk/>
            <pc:sldMk cId="3054879484" sldId="292"/>
            <ac:spMk id="3" creationId="{7150E692-0AC3-30D9-83CE-06E2CA9E737C}"/>
          </ac:spMkLst>
        </pc:spChg>
        <pc:spChg chg="add del">
          <ac:chgData name="Awais Asghar" userId="4e531a22-1881-423e-b958-a671f924ba4b" providerId="ADAL" clId="{FBFE5049-46B6-4D6A-80BC-302618DCD8EB}" dt="2025-10-22T08:09:53.837" v="280" actId="26606"/>
          <ac:spMkLst>
            <pc:docMk/>
            <pc:sldMk cId="3054879484" sldId="292"/>
            <ac:spMk id="9" creationId="{3ECBE1F1-D69B-4AFA-ABD5-8E41720EF6DE}"/>
          </ac:spMkLst>
        </pc:spChg>
        <pc:spChg chg="add del">
          <ac:chgData name="Awais Asghar" userId="4e531a22-1881-423e-b958-a671f924ba4b" providerId="ADAL" clId="{FBFE5049-46B6-4D6A-80BC-302618DCD8EB}" dt="2025-10-22T08:09:53.837" v="280" actId="26606"/>
          <ac:spMkLst>
            <pc:docMk/>
            <pc:sldMk cId="3054879484" sldId="292"/>
            <ac:spMk id="11" creationId="{603A6265-E10C-4B85-9C20-E75FCAF9CC63}"/>
          </ac:spMkLst>
        </pc:spChg>
        <pc:spChg chg="add">
          <ac:chgData name="Awais Asghar" userId="4e531a22-1881-423e-b958-a671f924ba4b" providerId="ADAL" clId="{FBFE5049-46B6-4D6A-80BC-302618DCD8EB}" dt="2025-10-22T08:09:53.864" v="281" actId="26606"/>
          <ac:spMkLst>
            <pc:docMk/>
            <pc:sldMk cId="3054879484" sldId="292"/>
            <ac:spMk id="13" creationId="{2C61293E-6EBE-43EF-A52C-9BEBFD7679D4}"/>
          </ac:spMkLst>
        </pc:spChg>
        <pc:spChg chg="add">
          <ac:chgData name="Awais Asghar" userId="4e531a22-1881-423e-b958-a671f924ba4b" providerId="ADAL" clId="{FBFE5049-46B6-4D6A-80BC-302618DCD8EB}" dt="2025-10-22T08:09:53.864" v="281" actId="26606"/>
          <ac:spMkLst>
            <pc:docMk/>
            <pc:sldMk cId="3054879484" sldId="292"/>
            <ac:spMk id="15" creationId="{21540236-BFD5-4A9D-8840-4703E7F76825}"/>
          </ac:spMkLst>
        </pc:spChg>
        <pc:picChg chg="add del">
          <ac:chgData name="Awais Asghar" userId="4e531a22-1881-423e-b958-a671f924ba4b" providerId="ADAL" clId="{FBFE5049-46B6-4D6A-80BC-302618DCD8EB}" dt="2025-10-22T08:09:53.837" v="280" actId="26606"/>
          <ac:picMkLst>
            <pc:docMk/>
            <pc:sldMk cId="3054879484" sldId="292"/>
            <ac:picMk id="5" creationId="{21A7AF22-2CE3-1C24-21D4-0E0BACACA9FE}"/>
          </ac:picMkLst>
        </pc:picChg>
        <pc:picChg chg="add">
          <ac:chgData name="Awais Asghar" userId="4e531a22-1881-423e-b958-a671f924ba4b" providerId="ADAL" clId="{FBFE5049-46B6-4D6A-80BC-302618DCD8EB}" dt="2025-10-22T08:09:53.864" v="281" actId="26606"/>
          <ac:picMkLst>
            <pc:docMk/>
            <pc:sldMk cId="3054879484" sldId="292"/>
            <ac:picMk id="14" creationId="{49ACF684-6D72-21C4-82F5-135C95EC04EE}"/>
          </ac:picMkLst>
        </pc:picChg>
      </pc:sldChg>
      <pc:sldChg chg="addSp delSp modSp new mod setBg">
        <pc:chgData name="Awais Asghar" userId="4e531a22-1881-423e-b958-a671f924ba4b" providerId="ADAL" clId="{FBFE5049-46B6-4D6A-80BC-302618DCD8EB}" dt="2025-10-22T08:19:09.188" v="388" actId="1076"/>
        <pc:sldMkLst>
          <pc:docMk/>
          <pc:sldMk cId="1072397022" sldId="293"/>
        </pc:sldMkLst>
        <pc:spChg chg="mod">
          <ac:chgData name="Awais Asghar" userId="4e531a22-1881-423e-b958-a671f924ba4b" providerId="ADAL" clId="{FBFE5049-46B6-4D6A-80BC-302618DCD8EB}" dt="2025-10-22T08:19:09.188" v="388" actId="1076"/>
          <ac:spMkLst>
            <pc:docMk/>
            <pc:sldMk cId="1072397022" sldId="293"/>
            <ac:spMk id="2" creationId="{119EA250-E1E3-7D92-3D44-6D882CA85CBD}"/>
          </ac:spMkLst>
        </pc:spChg>
        <pc:spChg chg="add del mod">
          <ac:chgData name="Awais Asghar" userId="4e531a22-1881-423e-b958-a671f924ba4b" providerId="ADAL" clId="{FBFE5049-46B6-4D6A-80BC-302618DCD8EB}" dt="2025-10-22T08:13:20.571" v="330"/>
          <ac:spMkLst>
            <pc:docMk/>
            <pc:sldMk cId="1072397022" sldId="293"/>
            <ac:spMk id="3" creationId="{FF64B7BD-21B5-D014-E773-90D0AB360C15}"/>
          </ac:spMkLst>
        </pc:spChg>
        <pc:spChg chg="add del mod">
          <ac:chgData name="Awais Asghar" userId="4e531a22-1881-423e-b958-a671f924ba4b" providerId="ADAL" clId="{FBFE5049-46B6-4D6A-80BC-302618DCD8EB}" dt="2025-10-22T08:12:09.907" v="307"/>
          <ac:spMkLst>
            <pc:docMk/>
            <pc:sldMk cId="1072397022" sldId="293"/>
            <ac:spMk id="4" creationId="{A38C6771-8524-262E-9D9F-4404C3CA4DA3}"/>
          </ac:spMkLst>
        </pc:spChg>
        <pc:spChg chg="add del mod">
          <ac:chgData name="Awais Asghar" userId="4e531a22-1881-423e-b958-a671f924ba4b" providerId="ADAL" clId="{FBFE5049-46B6-4D6A-80BC-302618DCD8EB}" dt="2025-10-22T08:12:21.353" v="309"/>
          <ac:spMkLst>
            <pc:docMk/>
            <pc:sldMk cId="1072397022" sldId="293"/>
            <ac:spMk id="5" creationId="{0DABDF55-D43F-4626-081B-406149B3ED75}"/>
          </ac:spMkLst>
        </pc:spChg>
        <pc:spChg chg="add del">
          <ac:chgData name="Awais Asghar" userId="4e531a22-1881-423e-b958-a671f924ba4b" providerId="ADAL" clId="{FBFE5049-46B6-4D6A-80BC-302618DCD8EB}" dt="2025-10-22T08:13:08.850" v="325"/>
          <ac:spMkLst>
            <pc:docMk/>
            <pc:sldMk cId="1072397022" sldId="293"/>
            <ac:spMk id="6" creationId="{19400A29-F515-3803-02DC-3AB55CFAC4DE}"/>
          </ac:spMkLst>
        </pc:spChg>
        <pc:spChg chg="add del">
          <ac:chgData name="Awais Asghar" userId="4e531a22-1881-423e-b958-a671f924ba4b" providerId="ADAL" clId="{FBFE5049-46B6-4D6A-80BC-302618DCD8EB}" dt="2025-10-22T08:13:11.940" v="328"/>
          <ac:spMkLst>
            <pc:docMk/>
            <pc:sldMk cId="1072397022" sldId="293"/>
            <ac:spMk id="7" creationId="{CACEFE4D-E68D-1023-710E-43D3DF36A7C6}"/>
          </ac:spMkLst>
        </pc:spChg>
        <pc:spChg chg="add del mod">
          <ac:chgData name="Awais Asghar" userId="4e531a22-1881-423e-b958-a671f924ba4b" providerId="ADAL" clId="{FBFE5049-46B6-4D6A-80BC-302618DCD8EB}" dt="2025-10-22T08:15:39.027" v="343"/>
          <ac:spMkLst>
            <pc:docMk/>
            <pc:sldMk cId="1072397022" sldId="293"/>
            <ac:spMk id="8" creationId="{F6FA9B85-3DC8-35EB-8DB1-B9B654A388E8}"/>
          </ac:spMkLst>
        </pc:spChg>
        <pc:spChg chg="add del">
          <ac:chgData name="Awais Asghar" userId="4e531a22-1881-423e-b958-a671f924ba4b" providerId="ADAL" clId="{FBFE5049-46B6-4D6A-80BC-302618DCD8EB}" dt="2025-10-22T08:15:37.443" v="341"/>
          <ac:spMkLst>
            <pc:docMk/>
            <pc:sldMk cId="1072397022" sldId="293"/>
            <ac:spMk id="9" creationId="{6AF25DFA-3B88-54F2-1CD3-09CEB9DB0B47}"/>
          </ac:spMkLst>
        </pc:spChg>
        <pc:spChg chg="add mod">
          <ac:chgData name="Awais Asghar" userId="4e531a22-1881-423e-b958-a671f924ba4b" providerId="ADAL" clId="{FBFE5049-46B6-4D6A-80BC-302618DCD8EB}" dt="2025-10-22T08:19:06.096" v="387" actId="1076"/>
          <ac:spMkLst>
            <pc:docMk/>
            <pc:sldMk cId="1072397022" sldId="293"/>
            <ac:spMk id="10" creationId="{44DD7451-9340-605E-74A2-C1AEC4D94897}"/>
          </ac:spMkLst>
        </pc:spChg>
        <pc:spChg chg="add del">
          <ac:chgData name="Awais Asghar" userId="4e531a22-1881-423e-b958-a671f924ba4b" providerId="ADAL" clId="{FBFE5049-46B6-4D6A-80BC-302618DCD8EB}" dt="2025-10-22T08:16:48.985" v="358" actId="26606"/>
          <ac:spMkLst>
            <pc:docMk/>
            <pc:sldMk cId="1072397022" sldId="293"/>
            <ac:spMk id="16" creationId="{9F7D5CDA-D291-4307-BF55-1381FED29634}"/>
          </ac:spMkLst>
        </pc:spChg>
        <pc:spChg chg="add del">
          <ac:chgData name="Awais Asghar" userId="4e531a22-1881-423e-b958-a671f924ba4b" providerId="ADAL" clId="{FBFE5049-46B6-4D6A-80BC-302618DCD8EB}" dt="2025-10-22T08:16:50.642" v="360" actId="26606"/>
          <ac:spMkLst>
            <pc:docMk/>
            <pc:sldMk cId="1072397022" sldId="293"/>
            <ac:spMk id="18" creationId="{59B296B9-C5A5-4E4F-9B60-C907B5F1466C}"/>
          </ac:spMkLst>
        </pc:spChg>
        <pc:spChg chg="add del">
          <ac:chgData name="Awais Asghar" userId="4e531a22-1881-423e-b958-a671f924ba4b" providerId="ADAL" clId="{FBFE5049-46B6-4D6A-80BC-302618DCD8EB}" dt="2025-10-22T08:16:50.642" v="360" actId="26606"/>
          <ac:spMkLst>
            <pc:docMk/>
            <pc:sldMk cId="1072397022" sldId="293"/>
            <ac:spMk id="19" creationId="{9F7D5CDA-D291-4307-BF55-1381FED29634}"/>
          </ac:spMkLst>
        </pc:spChg>
        <pc:spChg chg="add del">
          <ac:chgData name="Awais Asghar" userId="4e531a22-1881-423e-b958-a671f924ba4b" providerId="ADAL" clId="{FBFE5049-46B6-4D6A-80BC-302618DCD8EB}" dt="2025-10-22T08:16:50.642" v="360" actId="26606"/>
          <ac:spMkLst>
            <pc:docMk/>
            <pc:sldMk cId="1072397022" sldId="293"/>
            <ac:spMk id="20" creationId="{D0300FD3-5AF1-6305-15FA-9078072672E2}"/>
          </ac:spMkLst>
        </pc:spChg>
        <pc:spChg chg="add del">
          <ac:chgData name="Awais Asghar" userId="4e531a22-1881-423e-b958-a671f924ba4b" providerId="ADAL" clId="{FBFE5049-46B6-4D6A-80BC-302618DCD8EB}" dt="2025-10-22T08:17:07.133" v="362" actId="26606"/>
          <ac:spMkLst>
            <pc:docMk/>
            <pc:sldMk cId="1072397022" sldId="293"/>
            <ac:spMk id="23" creationId="{9F7D5CDA-D291-4307-BF55-1381FED29634}"/>
          </ac:spMkLst>
        </pc:spChg>
        <pc:spChg chg="add del">
          <ac:chgData name="Awais Asghar" userId="4e531a22-1881-423e-b958-a671f924ba4b" providerId="ADAL" clId="{FBFE5049-46B6-4D6A-80BC-302618DCD8EB}" dt="2025-10-22T08:17:18.194" v="365" actId="26606"/>
          <ac:spMkLst>
            <pc:docMk/>
            <pc:sldMk cId="1072397022" sldId="293"/>
            <ac:spMk id="26" creationId="{F13C74B1-5B17-4795-BED0-7140497B445A}"/>
          </ac:spMkLst>
        </pc:spChg>
        <pc:spChg chg="add del">
          <ac:chgData name="Awais Asghar" userId="4e531a22-1881-423e-b958-a671f924ba4b" providerId="ADAL" clId="{FBFE5049-46B6-4D6A-80BC-302618DCD8EB}" dt="2025-10-22T08:17:18.194" v="365" actId="26606"/>
          <ac:spMkLst>
            <pc:docMk/>
            <pc:sldMk cId="1072397022" sldId="293"/>
            <ac:spMk id="27" creationId="{D4974D33-8DC5-464E-8C6D-BE58F0669C17}"/>
          </ac:spMkLst>
        </pc:spChg>
        <pc:spChg chg="add del">
          <ac:chgData name="Awais Asghar" userId="4e531a22-1881-423e-b958-a671f924ba4b" providerId="ADAL" clId="{FBFE5049-46B6-4D6A-80BC-302618DCD8EB}" dt="2025-10-22T08:17:48.434" v="374" actId="26606"/>
          <ac:spMkLst>
            <pc:docMk/>
            <pc:sldMk cId="1072397022" sldId="293"/>
            <ac:spMk id="33" creationId="{3ECBE1F1-D69B-4AFA-ABD5-8E41720EF6DE}"/>
          </ac:spMkLst>
        </pc:spChg>
        <pc:spChg chg="add del">
          <ac:chgData name="Awais Asghar" userId="4e531a22-1881-423e-b958-a671f924ba4b" providerId="ADAL" clId="{FBFE5049-46B6-4D6A-80BC-302618DCD8EB}" dt="2025-10-22T08:17:48.434" v="374" actId="26606"/>
          <ac:spMkLst>
            <pc:docMk/>
            <pc:sldMk cId="1072397022" sldId="293"/>
            <ac:spMk id="35" creationId="{603A6265-E10C-4B85-9C20-E75FCAF9CC63}"/>
          </ac:spMkLst>
        </pc:spChg>
        <pc:picChg chg="add del">
          <ac:chgData name="Awais Asghar" userId="4e531a22-1881-423e-b958-a671f924ba4b" providerId="ADAL" clId="{FBFE5049-46B6-4D6A-80BC-302618DCD8EB}" dt="2025-10-22T08:16:48.985" v="358" actId="26606"/>
          <ac:picMkLst>
            <pc:docMk/>
            <pc:sldMk cId="1072397022" sldId="293"/>
            <ac:picMk id="12" creationId="{BD62BB00-86F6-29A8-8E2B-D747C20782C9}"/>
          </ac:picMkLst>
        </pc:picChg>
        <pc:picChg chg="add del">
          <ac:chgData name="Awais Asghar" userId="4e531a22-1881-423e-b958-a671f924ba4b" providerId="ADAL" clId="{FBFE5049-46B6-4D6A-80BC-302618DCD8EB}" dt="2025-10-22T08:16:50.642" v="360" actId="26606"/>
          <ac:picMkLst>
            <pc:docMk/>
            <pc:sldMk cId="1072397022" sldId="293"/>
            <ac:picMk id="21" creationId="{A6845D76-C381-3860-E44B-2D99D5C99C9B}"/>
          </ac:picMkLst>
        </pc:picChg>
        <pc:picChg chg="add del">
          <ac:chgData name="Awais Asghar" userId="4e531a22-1881-423e-b958-a671f924ba4b" providerId="ADAL" clId="{FBFE5049-46B6-4D6A-80BC-302618DCD8EB}" dt="2025-10-22T08:17:07.133" v="362" actId="26606"/>
          <ac:picMkLst>
            <pc:docMk/>
            <pc:sldMk cId="1072397022" sldId="293"/>
            <ac:picMk id="24" creationId="{BD62BB00-86F6-29A8-8E2B-D747C20782C9}"/>
          </ac:picMkLst>
        </pc:picChg>
        <pc:picChg chg="add mod ord">
          <ac:chgData name="Awais Asghar" userId="4e531a22-1881-423e-b958-a671f924ba4b" providerId="ADAL" clId="{FBFE5049-46B6-4D6A-80BC-302618DCD8EB}" dt="2025-10-22T08:17:48.434" v="374" actId="26606"/>
          <ac:picMkLst>
            <pc:docMk/>
            <pc:sldMk cId="1072397022" sldId="293"/>
            <ac:picMk id="28" creationId="{60DC7C8E-F3F3-4C8E-C0CE-A4EA53709026}"/>
          </ac:picMkLst>
        </pc:picChg>
        <pc:cxnChg chg="add">
          <ac:chgData name="Awais Asghar" userId="4e531a22-1881-423e-b958-a671f924ba4b" providerId="ADAL" clId="{FBFE5049-46B6-4D6A-80BC-302618DCD8EB}" dt="2025-10-22T08:17:48.434" v="374" actId="26606"/>
          <ac:cxnSpMkLst>
            <pc:docMk/>
            <pc:sldMk cId="1072397022" sldId="293"/>
            <ac:cxnSpMk id="40" creationId="{1503BFE4-729B-D9D0-C17B-501E6AF1127A}"/>
          </ac:cxnSpMkLst>
        </pc:cxnChg>
      </pc:sldChg>
      <pc:sldChg chg="addSp delSp modSp new mod setBg">
        <pc:chgData name="Awais Asghar" userId="4e531a22-1881-423e-b958-a671f924ba4b" providerId="ADAL" clId="{FBFE5049-46B6-4D6A-80BC-302618DCD8EB}" dt="2025-10-22T15:43:30.122" v="949" actId="207"/>
        <pc:sldMkLst>
          <pc:docMk/>
          <pc:sldMk cId="66657708" sldId="294"/>
        </pc:sldMkLst>
        <pc:spChg chg="mod">
          <ac:chgData name="Awais Asghar" userId="4e531a22-1881-423e-b958-a671f924ba4b" providerId="ADAL" clId="{FBFE5049-46B6-4D6A-80BC-302618DCD8EB}" dt="2025-10-22T08:29:25.689" v="545" actId="1076"/>
          <ac:spMkLst>
            <pc:docMk/>
            <pc:sldMk cId="66657708" sldId="294"/>
            <ac:spMk id="2" creationId="{EDFF230C-E839-1A1E-6C54-F3BF5105E1AA}"/>
          </ac:spMkLst>
        </pc:spChg>
        <pc:spChg chg="del mod">
          <ac:chgData name="Awais Asghar" userId="4e531a22-1881-423e-b958-a671f924ba4b" providerId="ADAL" clId="{FBFE5049-46B6-4D6A-80BC-302618DCD8EB}" dt="2025-10-22T08:24:31.847" v="480"/>
          <ac:spMkLst>
            <pc:docMk/>
            <pc:sldMk cId="66657708" sldId="294"/>
            <ac:spMk id="3" creationId="{91AF4D65-6FD1-1E7D-AC17-CE0C6BD78502}"/>
          </ac:spMkLst>
        </pc:spChg>
        <pc:spChg chg="mod">
          <ac:chgData name="Awais Asghar" userId="4e531a22-1881-423e-b958-a671f924ba4b" providerId="ADAL" clId="{FBFE5049-46B6-4D6A-80BC-302618DCD8EB}" dt="2025-10-22T15:43:30.122" v="949" actId="207"/>
          <ac:spMkLst>
            <pc:docMk/>
            <pc:sldMk cId="66657708" sldId="294"/>
            <ac:spMk id="3" creationId="{9F516359-D913-EBF1-F970-BBC804960762}"/>
          </ac:spMkLst>
        </pc:spChg>
        <pc:spChg chg="add del mod">
          <ac:chgData name="Awais Asghar" userId="4e531a22-1881-423e-b958-a671f924ba4b" providerId="ADAL" clId="{FBFE5049-46B6-4D6A-80BC-302618DCD8EB}" dt="2025-10-22T08:27:08.612" v="520" actId="26606"/>
          <ac:spMkLst>
            <pc:docMk/>
            <pc:sldMk cId="66657708" sldId="294"/>
            <ac:spMk id="4" creationId="{B4895E4D-0687-7942-5188-65214E774AAC}"/>
          </ac:spMkLst>
        </pc:spChg>
        <pc:spChg chg="add del mod">
          <ac:chgData name="Awais Asghar" userId="4e531a22-1881-423e-b958-a671f924ba4b" providerId="ADAL" clId="{FBFE5049-46B6-4D6A-80BC-302618DCD8EB}" dt="2025-10-22T08:26:18.127" v="507" actId="47"/>
          <ac:spMkLst>
            <pc:docMk/>
            <pc:sldMk cId="66657708" sldId="294"/>
            <ac:spMk id="5" creationId="{7C8E159F-8BB9-DBA4-815D-4DFEDDD78108}"/>
          </ac:spMkLst>
        </pc:spChg>
        <pc:spChg chg="add del mod">
          <ac:chgData name="Awais Asghar" userId="4e531a22-1881-423e-b958-a671f924ba4b" providerId="ADAL" clId="{FBFE5049-46B6-4D6A-80BC-302618DCD8EB}" dt="2025-10-22T08:26:23.172" v="509" actId="478"/>
          <ac:spMkLst>
            <pc:docMk/>
            <pc:sldMk cId="66657708" sldId="294"/>
            <ac:spMk id="6" creationId="{468B3806-86BC-74D9-83B2-5DF26CC07E04}"/>
          </ac:spMkLst>
        </pc:spChg>
        <pc:spChg chg="add del mod">
          <ac:chgData name="Awais Asghar" userId="4e531a22-1881-423e-b958-a671f924ba4b" providerId="ADAL" clId="{FBFE5049-46B6-4D6A-80BC-302618DCD8EB}" dt="2025-10-22T08:27:39.229" v="524" actId="478"/>
          <ac:spMkLst>
            <pc:docMk/>
            <pc:sldMk cId="66657708" sldId="294"/>
            <ac:spMk id="9" creationId="{2C38D585-55C6-E7A5-E06F-6F8459F286C4}"/>
          </ac:spMkLst>
        </pc:spChg>
        <pc:spChg chg="add del">
          <ac:chgData name="Awais Asghar" userId="4e531a22-1881-423e-b958-a671f924ba4b" providerId="ADAL" clId="{FBFE5049-46B6-4D6A-80BC-302618DCD8EB}" dt="2025-10-22T08:29:00.150" v="538" actId="26606"/>
          <ac:spMkLst>
            <pc:docMk/>
            <pc:sldMk cId="66657708" sldId="294"/>
            <ac:spMk id="11" creationId="{9F7D5CDA-D291-4307-BF55-1381FED29634}"/>
          </ac:spMkLst>
        </pc:spChg>
        <pc:spChg chg="add del">
          <ac:chgData name="Awais Asghar" userId="4e531a22-1881-423e-b958-a671f924ba4b" providerId="ADAL" clId="{FBFE5049-46B6-4D6A-80BC-302618DCD8EB}" dt="2025-10-22T08:29:00.150" v="538" actId="26606"/>
          <ac:spMkLst>
            <pc:docMk/>
            <pc:sldMk cId="66657708" sldId="294"/>
            <ac:spMk id="13" creationId="{59B296B9-C5A5-4E4F-9B60-C907B5F1466C}"/>
          </ac:spMkLst>
        </pc:spChg>
        <pc:spChg chg="add del">
          <ac:chgData name="Awais Asghar" userId="4e531a22-1881-423e-b958-a671f924ba4b" providerId="ADAL" clId="{FBFE5049-46B6-4D6A-80BC-302618DCD8EB}" dt="2025-10-22T08:29:00.150" v="538" actId="26606"/>
          <ac:spMkLst>
            <pc:docMk/>
            <pc:sldMk cId="66657708" sldId="294"/>
            <ac:spMk id="15" creationId="{D0300FD3-5AF1-6305-15FA-9078072672E2}"/>
          </ac:spMkLst>
        </pc:spChg>
        <pc:grpChg chg="add">
          <ac:chgData name="Awais Asghar" userId="4e531a22-1881-423e-b958-a671f924ba4b" providerId="ADAL" clId="{FBFE5049-46B6-4D6A-80BC-302618DCD8EB}" dt="2025-10-22T08:29:00.150" v="538" actId="26606"/>
          <ac:grpSpMkLst>
            <pc:docMk/>
            <pc:sldMk cId="66657708" sldId="294"/>
            <ac:grpSpMk id="22" creationId="{8CE57D37-C2D0-066B-1AE3-6F4244344F27}"/>
          </ac:grpSpMkLst>
        </pc:grpChg>
        <pc:graphicFrameChg chg="add del mod ord modGraphic">
          <ac:chgData name="Awais Asghar" userId="4e531a22-1881-423e-b958-a671f924ba4b" providerId="ADAL" clId="{FBFE5049-46B6-4D6A-80BC-302618DCD8EB}" dt="2025-10-22T08:51:43.958" v="812" actId="255"/>
          <ac:graphicFrameMkLst>
            <pc:docMk/>
            <pc:sldMk cId="66657708" sldId="294"/>
            <ac:graphicFrameMk id="17" creationId="{93AB8867-C9D4-BB7B-27F2-0CC49394B80A}"/>
          </ac:graphicFrameMkLst>
        </pc:graphicFrameChg>
        <pc:picChg chg="add mod ord">
          <ac:chgData name="Awais Asghar" userId="4e531a22-1881-423e-b958-a671f924ba4b" providerId="ADAL" clId="{FBFE5049-46B6-4D6A-80BC-302618DCD8EB}" dt="2025-10-22T08:29:00.150" v="538" actId="26606"/>
          <ac:picMkLst>
            <pc:docMk/>
            <pc:sldMk cId="66657708" sldId="294"/>
            <ac:picMk id="7" creationId="{4CA6A525-887A-4BE0-3DBF-1F9716AA5D2D}"/>
          </ac:picMkLst>
        </pc:picChg>
      </pc:sldChg>
      <pc:sldChg chg="addSp delSp modSp new mod setBg">
        <pc:chgData name="Awais Asghar" userId="4e531a22-1881-423e-b958-a671f924ba4b" providerId="ADAL" clId="{FBFE5049-46B6-4D6A-80BC-302618DCD8EB}" dt="2025-10-22T08:33:20.399" v="594" actId="20577"/>
        <pc:sldMkLst>
          <pc:docMk/>
          <pc:sldMk cId="2377869030" sldId="295"/>
        </pc:sldMkLst>
        <pc:spChg chg="mod">
          <ac:chgData name="Awais Asghar" userId="4e531a22-1881-423e-b958-a671f924ba4b" providerId="ADAL" clId="{FBFE5049-46B6-4D6A-80BC-302618DCD8EB}" dt="2025-10-22T08:32:59.898" v="589" actId="26606"/>
          <ac:spMkLst>
            <pc:docMk/>
            <pc:sldMk cId="2377869030" sldId="295"/>
            <ac:spMk id="2" creationId="{A8744AE5-F21B-32D6-A3C9-8E698D17B939}"/>
          </ac:spMkLst>
        </pc:spChg>
        <pc:spChg chg="del">
          <ac:chgData name="Awais Asghar" userId="4e531a22-1881-423e-b958-a671f924ba4b" providerId="ADAL" clId="{FBFE5049-46B6-4D6A-80BC-302618DCD8EB}" dt="2025-10-22T08:31:05.182" v="566"/>
          <ac:spMkLst>
            <pc:docMk/>
            <pc:sldMk cId="2377869030" sldId="295"/>
            <ac:spMk id="3" creationId="{93700658-C1AB-0292-6A4C-74BEDB0501D5}"/>
          </ac:spMkLst>
        </pc:spChg>
        <pc:spChg chg="add mod ord">
          <ac:chgData name="Awais Asghar" userId="4e531a22-1881-423e-b958-a671f924ba4b" providerId="ADAL" clId="{FBFE5049-46B6-4D6A-80BC-302618DCD8EB}" dt="2025-10-22T08:33:20.399" v="594" actId="20577"/>
          <ac:spMkLst>
            <pc:docMk/>
            <pc:sldMk cId="2377869030" sldId="295"/>
            <ac:spMk id="4" creationId="{7A13F7DF-450F-D3C3-2A29-B8A93AD19D3A}"/>
          </ac:spMkLst>
        </pc:spChg>
        <pc:spChg chg="add del">
          <ac:chgData name="Awais Asghar" userId="4e531a22-1881-423e-b958-a671f924ba4b" providerId="ADAL" clId="{FBFE5049-46B6-4D6A-80BC-302618DCD8EB}" dt="2025-10-22T08:32:59.898" v="589" actId="26606"/>
          <ac:spMkLst>
            <pc:docMk/>
            <pc:sldMk cId="2377869030" sldId="295"/>
            <ac:spMk id="10" creationId="{2C61293E-6EBE-43EF-A52C-9BEBFD7679D4}"/>
          </ac:spMkLst>
        </pc:spChg>
        <pc:spChg chg="add del">
          <ac:chgData name="Awais Asghar" userId="4e531a22-1881-423e-b958-a671f924ba4b" providerId="ADAL" clId="{FBFE5049-46B6-4D6A-80BC-302618DCD8EB}" dt="2025-10-22T08:32:59.898" v="589" actId="26606"/>
          <ac:spMkLst>
            <pc:docMk/>
            <pc:sldMk cId="2377869030" sldId="295"/>
            <ac:spMk id="12" creationId="{21540236-BFD5-4A9D-8840-4703E7F76825}"/>
          </ac:spMkLst>
        </pc:spChg>
        <pc:spChg chg="add">
          <ac:chgData name="Awais Asghar" userId="4e531a22-1881-423e-b958-a671f924ba4b" providerId="ADAL" clId="{FBFE5049-46B6-4D6A-80BC-302618DCD8EB}" dt="2025-10-22T08:32:59.898" v="589" actId="26606"/>
          <ac:spMkLst>
            <pc:docMk/>
            <pc:sldMk cId="2377869030" sldId="295"/>
            <ac:spMk id="17" creationId="{2C61293E-6EBE-43EF-A52C-9BEBFD7679D4}"/>
          </ac:spMkLst>
        </pc:spChg>
        <pc:spChg chg="add">
          <ac:chgData name="Awais Asghar" userId="4e531a22-1881-423e-b958-a671f924ba4b" providerId="ADAL" clId="{FBFE5049-46B6-4D6A-80BC-302618DCD8EB}" dt="2025-10-22T08:32:59.898" v="589" actId="26606"/>
          <ac:spMkLst>
            <pc:docMk/>
            <pc:sldMk cId="2377869030" sldId="295"/>
            <ac:spMk id="19" creationId="{21540236-BFD5-4A9D-8840-4703E7F76825}"/>
          </ac:spMkLst>
        </pc:spChg>
        <pc:picChg chg="add mod">
          <ac:chgData name="Awais Asghar" userId="4e531a22-1881-423e-b958-a671f924ba4b" providerId="ADAL" clId="{FBFE5049-46B6-4D6A-80BC-302618DCD8EB}" dt="2025-10-22T08:32:59.898" v="589" actId="26606"/>
          <ac:picMkLst>
            <pc:docMk/>
            <pc:sldMk cId="2377869030" sldId="295"/>
            <ac:picMk id="5" creationId="{646E76E3-F82C-BACA-C54F-69835C704D05}"/>
          </ac:picMkLst>
        </pc:picChg>
      </pc:sldChg>
      <pc:sldChg chg="addSp delSp modSp new mod setBg">
        <pc:chgData name="Awais Asghar" userId="4e531a22-1881-423e-b958-a671f924ba4b" providerId="ADAL" clId="{FBFE5049-46B6-4D6A-80BC-302618DCD8EB}" dt="2025-10-22T08:35:43.869" v="625" actId="14100"/>
        <pc:sldMkLst>
          <pc:docMk/>
          <pc:sldMk cId="1725843666" sldId="296"/>
        </pc:sldMkLst>
        <pc:spChg chg="mod">
          <ac:chgData name="Awais Asghar" userId="4e531a22-1881-423e-b958-a671f924ba4b" providerId="ADAL" clId="{FBFE5049-46B6-4D6A-80BC-302618DCD8EB}" dt="2025-10-22T08:35:28.747" v="620" actId="26606"/>
          <ac:spMkLst>
            <pc:docMk/>
            <pc:sldMk cId="1725843666" sldId="296"/>
            <ac:spMk id="2" creationId="{932D6BFD-5BC0-2334-E70E-6ED8E1EDC9E3}"/>
          </ac:spMkLst>
        </pc:spChg>
        <pc:spChg chg="mod ord">
          <ac:chgData name="Awais Asghar" userId="4e531a22-1881-423e-b958-a671f924ba4b" providerId="ADAL" clId="{FBFE5049-46B6-4D6A-80BC-302618DCD8EB}" dt="2025-10-22T08:35:43.869" v="625" actId="14100"/>
          <ac:spMkLst>
            <pc:docMk/>
            <pc:sldMk cId="1725843666" sldId="296"/>
            <ac:spMk id="3" creationId="{A3848A29-13C2-E70A-2EA3-FCF165844F73}"/>
          </ac:spMkLst>
        </pc:spChg>
        <pc:spChg chg="add">
          <ac:chgData name="Awais Asghar" userId="4e531a22-1881-423e-b958-a671f924ba4b" providerId="ADAL" clId="{FBFE5049-46B6-4D6A-80BC-302618DCD8EB}" dt="2025-10-22T08:35:28.747" v="620" actId="26606"/>
          <ac:spMkLst>
            <pc:docMk/>
            <pc:sldMk cId="1725843666" sldId="296"/>
            <ac:spMk id="11" creationId="{2C61293E-6EBE-43EF-A52C-9BEBFD7679D4}"/>
          </ac:spMkLst>
        </pc:spChg>
        <pc:spChg chg="add">
          <ac:chgData name="Awais Asghar" userId="4e531a22-1881-423e-b958-a671f924ba4b" providerId="ADAL" clId="{FBFE5049-46B6-4D6A-80BC-302618DCD8EB}" dt="2025-10-22T08:35:28.747" v="620" actId="26606"/>
          <ac:spMkLst>
            <pc:docMk/>
            <pc:sldMk cId="1725843666" sldId="296"/>
            <ac:spMk id="13" creationId="{21540236-BFD5-4A9D-8840-4703E7F76825}"/>
          </ac:spMkLst>
        </pc:spChg>
        <pc:picChg chg="add del mod">
          <ac:chgData name="Awais Asghar" userId="4e531a22-1881-423e-b958-a671f924ba4b" providerId="ADAL" clId="{FBFE5049-46B6-4D6A-80BC-302618DCD8EB}" dt="2025-10-22T08:34:52.634" v="613" actId="21"/>
          <ac:picMkLst>
            <pc:docMk/>
            <pc:sldMk cId="1725843666" sldId="296"/>
            <ac:picMk id="5" creationId="{16DA6D8F-9563-2051-9CE4-95A2FFAF2AED}"/>
          </ac:picMkLst>
        </pc:picChg>
        <pc:picChg chg="add mod">
          <ac:chgData name="Awais Asghar" userId="4e531a22-1881-423e-b958-a671f924ba4b" providerId="ADAL" clId="{FBFE5049-46B6-4D6A-80BC-302618DCD8EB}" dt="2025-10-22T08:35:33.349" v="622" actId="962"/>
          <ac:picMkLst>
            <pc:docMk/>
            <pc:sldMk cId="1725843666" sldId="296"/>
            <ac:picMk id="6" creationId="{2C5544A2-E3EC-8A5C-A6DD-19DAD5EE3937}"/>
          </ac:picMkLst>
        </pc:picChg>
      </pc:sldChg>
      <pc:sldChg chg="addSp delSp modSp new mod">
        <pc:chgData name="Awais Asghar" userId="4e531a22-1881-423e-b958-a671f924ba4b" providerId="ADAL" clId="{FBFE5049-46B6-4D6A-80BC-302618DCD8EB}" dt="2025-10-22T08:35:01.076" v="617" actId="1076"/>
        <pc:sldMkLst>
          <pc:docMk/>
          <pc:sldMk cId="1110124169" sldId="297"/>
        </pc:sldMkLst>
        <pc:spChg chg="del">
          <ac:chgData name="Awais Asghar" userId="4e531a22-1881-423e-b958-a671f924ba4b" providerId="ADAL" clId="{FBFE5049-46B6-4D6A-80BC-302618DCD8EB}" dt="2025-10-22T08:34:58.563" v="615" actId="478"/>
          <ac:spMkLst>
            <pc:docMk/>
            <pc:sldMk cId="1110124169" sldId="297"/>
            <ac:spMk id="2" creationId="{02B70373-80EE-CAA8-3D23-FC7BAD9DF98D}"/>
          </ac:spMkLst>
        </pc:spChg>
        <pc:spChg chg="del">
          <ac:chgData name="Awais Asghar" userId="4e531a22-1881-423e-b958-a671f924ba4b" providerId="ADAL" clId="{FBFE5049-46B6-4D6A-80BC-302618DCD8EB}" dt="2025-10-22T08:34:58.563" v="615" actId="478"/>
          <ac:spMkLst>
            <pc:docMk/>
            <pc:sldMk cId="1110124169" sldId="297"/>
            <ac:spMk id="3" creationId="{C7D806F0-DBBE-CD0A-B3EB-01CCC5392265}"/>
          </ac:spMkLst>
        </pc:spChg>
        <pc:picChg chg="add mod">
          <ac:chgData name="Awais Asghar" userId="4e531a22-1881-423e-b958-a671f924ba4b" providerId="ADAL" clId="{FBFE5049-46B6-4D6A-80BC-302618DCD8EB}" dt="2025-10-22T08:35:01.076" v="617" actId="1076"/>
          <ac:picMkLst>
            <pc:docMk/>
            <pc:sldMk cId="1110124169" sldId="297"/>
            <ac:picMk id="4" creationId="{FA41A030-AEC8-334A-6C66-8FEBCB525DDB}"/>
          </ac:picMkLst>
        </pc:picChg>
      </pc:sldChg>
      <pc:sldChg chg="new del">
        <pc:chgData name="Awais Asghar" userId="4e531a22-1881-423e-b958-a671f924ba4b" providerId="ADAL" clId="{FBFE5049-46B6-4D6A-80BC-302618DCD8EB}" dt="2025-10-22T08:36:38.903" v="627" actId="680"/>
        <pc:sldMkLst>
          <pc:docMk/>
          <pc:sldMk cId="2079188886" sldId="298"/>
        </pc:sldMkLst>
      </pc:sldChg>
      <pc:sldChg chg="addSp delSp modSp add del mod ord setBg delDesignElem">
        <pc:chgData name="Awais Asghar" userId="4e531a22-1881-423e-b958-a671f924ba4b" providerId="ADAL" clId="{FBFE5049-46B6-4D6A-80BC-302618DCD8EB}" dt="2025-10-22T08:37:06.215" v="640" actId="47"/>
        <pc:sldMkLst>
          <pc:docMk/>
          <pc:sldMk cId="3244657517" sldId="298"/>
        </pc:sldMkLst>
        <pc:spChg chg="mod">
          <ac:chgData name="Awais Asghar" userId="4e531a22-1881-423e-b958-a671f924ba4b" providerId="ADAL" clId="{FBFE5049-46B6-4D6A-80BC-302618DCD8EB}" dt="2025-10-22T08:37:02.159" v="638"/>
          <ac:spMkLst>
            <pc:docMk/>
            <pc:sldMk cId="3244657517" sldId="298"/>
            <ac:spMk id="2" creationId="{932D6BFD-5BC0-2334-E70E-6ED8E1EDC9E3}"/>
          </ac:spMkLst>
        </pc:spChg>
        <pc:spChg chg="del">
          <ac:chgData name="Awais Asghar" userId="4e531a22-1881-423e-b958-a671f924ba4b" providerId="ADAL" clId="{FBFE5049-46B6-4D6A-80BC-302618DCD8EB}" dt="2025-10-22T08:36:42.634" v="629"/>
          <ac:spMkLst>
            <pc:docMk/>
            <pc:sldMk cId="3244657517" sldId="298"/>
            <ac:spMk id="11" creationId="{2C61293E-6EBE-43EF-A52C-9BEBFD7679D4}"/>
          </ac:spMkLst>
        </pc:spChg>
        <pc:spChg chg="del">
          <ac:chgData name="Awais Asghar" userId="4e531a22-1881-423e-b958-a671f924ba4b" providerId="ADAL" clId="{FBFE5049-46B6-4D6A-80BC-302618DCD8EB}" dt="2025-10-22T08:36:42.634" v="629"/>
          <ac:spMkLst>
            <pc:docMk/>
            <pc:sldMk cId="3244657517" sldId="298"/>
            <ac:spMk id="13" creationId="{21540236-BFD5-4A9D-8840-4703E7F76825}"/>
          </ac:spMkLst>
        </pc:spChg>
        <pc:picChg chg="add del mod">
          <ac:chgData name="Awais Asghar" userId="4e531a22-1881-423e-b958-a671f924ba4b" providerId="ADAL" clId="{FBFE5049-46B6-4D6A-80BC-302618DCD8EB}" dt="2025-10-22T08:37:03.740" v="639" actId="478"/>
          <ac:picMkLst>
            <pc:docMk/>
            <pc:sldMk cId="3244657517" sldId="298"/>
            <ac:picMk id="6" creationId="{2C5544A2-E3EC-8A5C-A6DD-19DAD5EE3937}"/>
          </ac:picMkLst>
        </pc:picChg>
      </pc:sldChg>
      <pc:sldChg chg="addSp delSp modSp new mod setBg">
        <pc:chgData name="Awais Asghar" userId="4e531a22-1881-423e-b958-a671f924ba4b" providerId="ADAL" clId="{FBFE5049-46B6-4D6A-80BC-302618DCD8EB}" dt="2025-10-22T08:40:25.032" v="703" actId="1076"/>
        <pc:sldMkLst>
          <pc:docMk/>
          <pc:sldMk cId="4257150467" sldId="298"/>
        </pc:sldMkLst>
        <pc:spChg chg="mod">
          <ac:chgData name="Awais Asghar" userId="4e531a22-1881-423e-b958-a671f924ba4b" providerId="ADAL" clId="{FBFE5049-46B6-4D6A-80BC-302618DCD8EB}" dt="2025-10-22T08:40:09.292" v="698" actId="1076"/>
          <ac:spMkLst>
            <pc:docMk/>
            <pc:sldMk cId="4257150467" sldId="298"/>
            <ac:spMk id="2" creationId="{AFFDFD8A-8B5A-FA77-CE7B-37884933E1D9}"/>
          </ac:spMkLst>
        </pc:spChg>
        <pc:spChg chg="del">
          <ac:chgData name="Awais Asghar" userId="4e531a22-1881-423e-b958-a671f924ba4b" providerId="ADAL" clId="{FBFE5049-46B6-4D6A-80BC-302618DCD8EB}" dt="2025-10-22T08:37:26.534" v="648"/>
          <ac:spMkLst>
            <pc:docMk/>
            <pc:sldMk cId="4257150467" sldId="298"/>
            <ac:spMk id="3" creationId="{20595263-D77D-35F1-08EE-212CE8059060}"/>
          </ac:spMkLst>
        </pc:spChg>
        <pc:spChg chg="add mod ord">
          <ac:chgData name="Awais Asghar" userId="4e531a22-1881-423e-b958-a671f924ba4b" providerId="ADAL" clId="{FBFE5049-46B6-4D6A-80BC-302618DCD8EB}" dt="2025-10-22T08:40:25.032" v="703" actId="1076"/>
          <ac:spMkLst>
            <pc:docMk/>
            <pc:sldMk cId="4257150467" sldId="298"/>
            <ac:spMk id="4" creationId="{6AE3784A-3DF2-AE2B-BA76-8A7996828C8D}"/>
          </ac:spMkLst>
        </pc:spChg>
        <pc:spChg chg="add del">
          <ac:chgData name="Awais Asghar" userId="4e531a22-1881-423e-b958-a671f924ba4b" providerId="ADAL" clId="{FBFE5049-46B6-4D6A-80BC-302618DCD8EB}" dt="2025-10-22T08:39:08.084" v="680" actId="26606"/>
          <ac:spMkLst>
            <pc:docMk/>
            <pc:sldMk cId="4257150467" sldId="298"/>
            <ac:spMk id="10" creationId="{C0763A76-9F1C-4FC5-82B7-DD475DA461B2}"/>
          </ac:spMkLst>
        </pc:spChg>
        <pc:spChg chg="add del">
          <ac:chgData name="Awais Asghar" userId="4e531a22-1881-423e-b958-a671f924ba4b" providerId="ADAL" clId="{FBFE5049-46B6-4D6A-80BC-302618DCD8EB}" dt="2025-10-22T08:39:08.084" v="680" actId="26606"/>
          <ac:spMkLst>
            <pc:docMk/>
            <pc:sldMk cId="4257150467" sldId="298"/>
            <ac:spMk id="12" creationId="{E81BF4F6-F2CF-4984-9D14-D6966D92F99F}"/>
          </ac:spMkLst>
        </pc:spChg>
        <pc:spChg chg="add del">
          <ac:chgData name="Awais Asghar" userId="4e531a22-1881-423e-b958-a671f924ba4b" providerId="ADAL" clId="{FBFE5049-46B6-4D6A-80BC-302618DCD8EB}" dt="2025-10-22T08:39:31.023" v="686" actId="26606"/>
          <ac:spMkLst>
            <pc:docMk/>
            <pc:sldMk cId="4257150467" sldId="298"/>
            <ac:spMk id="14" creationId="{9F7D5CDA-D291-4307-BF55-1381FED29634}"/>
          </ac:spMkLst>
        </pc:spChg>
        <pc:spChg chg="add del">
          <ac:chgData name="Awais Asghar" userId="4e531a22-1881-423e-b958-a671f924ba4b" providerId="ADAL" clId="{FBFE5049-46B6-4D6A-80BC-302618DCD8EB}" dt="2025-10-22T08:39:47.127" v="688" actId="26606"/>
          <ac:spMkLst>
            <pc:docMk/>
            <pc:sldMk cId="4257150467" sldId="298"/>
            <ac:spMk id="19" creationId="{B210AC1D-4063-4C6E-9528-FA9C4C0C18E6}"/>
          </ac:spMkLst>
        </pc:spChg>
        <pc:spChg chg="add del">
          <ac:chgData name="Awais Asghar" userId="4e531a22-1881-423e-b958-a671f924ba4b" providerId="ADAL" clId="{FBFE5049-46B6-4D6A-80BC-302618DCD8EB}" dt="2025-10-22T08:39:47.127" v="688" actId="26606"/>
          <ac:spMkLst>
            <pc:docMk/>
            <pc:sldMk cId="4257150467" sldId="298"/>
            <ac:spMk id="21" creationId="{02F8C595-E68C-4306-AED8-DC7826A0A506}"/>
          </ac:spMkLst>
        </pc:spChg>
        <pc:grpChg chg="add">
          <ac:chgData name="Awais Asghar" userId="4e531a22-1881-423e-b958-a671f924ba4b" providerId="ADAL" clId="{FBFE5049-46B6-4D6A-80BC-302618DCD8EB}" dt="2025-10-22T08:39:47.127" v="688" actId="26606"/>
          <ac:grpSpMkLst>
            <pc:docMk/>
            <pc:sldMk cId="4257150467" sldId="298"/>
            <ac:grpSpMk id="26" creationId="{5EFBDE31-BB3E-6CFC-23CD-B5976DA38438}"/>
          </ac:grpSpMkLst>
        </pc:grpChg>
        <pc:picChg chg="add mod">
          <ac:chgData name="Awais Asghar" userId="4e531a22-1881-423e-b958-a671f924ba4b" providerId="ADAL" clId="{FBFE5049-46B6-4D6A-80BC-302618DCD8EB}" dt="2025-10-22T08:39:31.023" v="686" actId="26606"/>
          <ac:picMkLst>
            <pc:docMk/>
            <pc:sldMk cId="4257150467" sldId="298"/>
            <ac:picMk id="5" creationId="{3C4B8CA3-CC59-497A-4B10-045A354CC364}"/>
          </ac:picMkLst>
        </pc:picChg>
        <pc:picChg chg="add del">
          <ac:chgData name="Awais Asghar" userId="4e531a22-1881-423e-b958-a671f924ba4b" providerId="ADAL" clId="{FBFE5049-46B6-4D6A-80BC-302618DCD8EB}" dt="2025-10-22T08:39:08.084" v="680" actId="26606"/>
          <ac:picMkLst>
            <pc:docMk/>
            <pc:sldMk cId="4257150467" sldId="298"/>
            <ac:picMk id="6" creationId="{D5A754F2-DC0E-4A39-1677-64DDE9D6756B}"/>
          </ac:picMkLst>
        </pc:picChg>
        <pc:picChg chg="add del mod">
          <ac:chgData name="Awais Asghar" userId="4e531a22-1881-423e-b958-a671f924ba4b" providerId="ADAL" clId="{FBFE5049-46B6-4D6A-80BC-302618DCD8EB}" dt="2025-10-22T08:39:24.466" v="684" actId="478"/>
          <ac:picMkLst>
            <pc:docMk/>
            <pc:sldMk cId="4257150467" sldId="298"/>
            <ac:picMk id="15" creationId="{BD8B2A6C-68BA-12F9-34D2-5B3AFB5AB048}"/>
          </ac:picMkLst>
        </pc:picChg>
      </pc:sldChg>
      <pc:sldChg chg="addSp delSp modSp new mod setBg">
        <pc:chgData name="Awais Asghar" userId="4e531a22-1881-423e-b958-a671f924ba4b" providerId="ADAL" clId="{FBFE5049-46B6-4D6A-80BC-302618DCD8EB}" dt="2025-10-22T08:50:27.974" v="810" actId="255"/>
        <pc:sldMkLst>
          <pc:docMk/>
          <pc:sldMk cId="347199814" sldId="299"/>
        </pc:sldMkLst>
        <pc:spChg chg="mod">
          <ac:chgData name="Awais Asghar" userId="4e531a22-1881-423e-b958-a671f924ba4b" providerId="ADAL" clId="{FBFE5049-46B6-4D6A-80BC-302618DCD8EB}" dt="2025-10-22T08:46:33.026" v="799" actId="26606"/>
          <ac:spMkLst>
            <pc:docMk/>
            <pc:sldMk cId="347199814" sldId="299"/>
            <ac:spMk id="2" creationId="{B7590BF5-9A44-6A4D-6525-D16A230FD569}"/>
          </ac:spMkLst>
        </pc:spChg>
        <pc:spChg chg="del">
          <ac:chgData name="Awais Asghar" userId="4e531a22-1881-423e-b958-a671f924ba4b" providerId="ADAL" clId="{FBFE5049-46B6-4D6A-80BC-302618DCD8EB}" dt="2025-10-22T08:46:01.873" v="790"/>
          <ac:spMkLst>
            <pc:docMk/>
            <pc:sldMk cId="347199814" sldId="299"/>
            <ac:spMk id="3" creationId="{613E182F-C1B4-2A4F-D1E7-55F3F94FC993}"/>
          </ac:spMkLst>
        </pc:spChg>
        <pc:spChg chg="add del mod">
          <ac:chgData name="Awais Asghar" userId="4e531a22-1881-423e-b958-a671f924ba4b" providerId="ADAL" clId="{FBFE5049-46B6-4D6A-80BC-302618DCD8EB}" dt="2025-10-22T08:46:33.026" v="799" actId="26606"/>
          <ac:spMkLst>
            <pc:docMk/>
            <pc:sldMk cId="347199814" sldId="299"/>
            <ac:spMk id="4" creationId="{190DDA42-D0CC-71C4-097A-9C0E9307A00B}"/>
          </ac:spMkLst>
        </pc:spChg>
        <pc:spChg chg="add">
          <ac:chgData name="Awais Asghar" userId="4e531a22-1881-423e-b958-a671f924ba4b" providerId="ADAL" clId="{FBFE5049-46B6-4D6A-80BC-302618DCD8EB}" dt="2025-10-22T08:46:33.026" v="799" actId="26606"/>
          <ac:spMkLst>
            <pc:docMk/>
            <pc:sldMk cId="347199814" sldId="299"/>
            <ac:spMk id="10" creationId="{53B021B3-DE93-4AB7-8A18-CF5F1CED88B8}"/>
          </ac:spMkLst>
        </pc:spChg>
        <pc:spChg chg="add">
          <ac:chgData name="Awais Asghar" userId="4e531a22-1881-423e-b958-a671f924ba4b" providerId="ADAL" clId="{FBFE5049-46B6-4D6A-80BC-302618DCD8EB}" dt="2025-10-22T08:46:33.026" v="799" actId="26606"/>
          <ac:spMkLst>
            <pc:docMk/>
            <pc:sldMk cId="347199814" sldId="299"/>
            <ac:spMk id="12" creationId="{52D502E5-F6B4-4D58-B4AE-FC466FF15EE8}"/>
          </ac:spMkLst>
        </pc:spChg>
        <pc:spChg chg="add">
          <ac:chgData name="Awais Asghar" userId="4e531a22-1881-423e-b958-a671f924ba4b" providerId="ADAL" clId="{FBFE5049-46B6-4D6A-80BC-302618DCD8EB}" dt="2025-10-22T08:46:33.026" v="799" actId="26606"/>
          <ac:spMkLst>
            <pc:docMk/>
            <pc:sldMk cId="347199814" sldId="299"/>
            <ac:spMk id="14" creationId="{9DECDBF4-02B6-4BB4-B65B-B8107AD6A9E8}"/>
          </ac:spMkLst>
        </pc:spChg>
        <pc:graphicFrameChg chg="add del">
          <ac:chgData name="Awais Asghar" userId="4e531a22-1881-423e-b958-a671f924ba4b" providerId="ADAL" clId="{FBFE5049-46B6-4D6A-80BC-302618DCD8EB}" dt="2025-10-22T08:46:32.910" v="798" actId="26606"/>
          <ac:graphicFrameMkLst>
            <pc:docMk/>
            <pc:sldMk cId="347199814" sldId="299"/>
            <ac:graphicFrameMk id="6" creationId="{AF25BE6D-190A-5A1F-91E4-7B6B72F6D19D}"/>
          </ac:graphicFrameMkLst>
        </pc:graphicFrameChg>
        <pc:graphicFrameChg chg="add mod">
          <ac:chgData name="Awais Asghar" userId="4e531a22-1881-423e-b958-a671f924ba4b" providerId="ADAL" clId="{FBFE5049-46B6-4D6A-80BC-302618DCD8EB}" dt="2025-10-22T08:50:27.974" v="810" actId="255"/>
          <ac:graphicFrameMkLst>
            <pc:docMk/>
            <pc:sldMk cId="347199814" sldId="299"/>
            <ac:graphicFrameMk id="8" creationId="{D54A05AA-7B76-3386-B75C-85E601329778}"/>
          </ac:graphicFrameMkLst>
        </pc:graphicFrameChg>
      </pc:sldChg>
      <pc:sldChg chg="addSp delSp add del setBg delDesignElem">
        <pc:chgData name="Awais Asghar" userId="4e531a22-1881-423e-b958-a671f924ba4b" providerId="ADAL" clId="{FBFE5049-46B6-4D6A-80BC-302618DCD8EB}" dt="2025-10-22T08:36:52.536" v="636"/>
        <pc:sldMkLst>
          <pc:docMk/>
          <pc:sldMk cId="2414441854" sldId="299"/>
        </pc:sldMkLst>
        <pc:spChg chg="add del">
          <ac:chgData name="Awais Asghar" userId="4e531a22-1881-423e-b958-a671f924ba4b" providerId="ADAL" clId="{FBFE5049-46B6-4D6A-80BC-302618DCD8EB}" dt="2025-10-22T08:36:52.536" v="636"/>
          <ac:spMkLst>
            <pc:docMk/>
            <pc:sldMk cId="2414441854" sldId="299"/>
            <ac:spMk id="11" creationId="{2C61293E-6EBE-43EF-A52C-9BEBFD7679D4}"/>
          </ac:spMkLst>
        </pc:spChg>
        <pc:spChg chg="add del">
          <ac:chgData name="Awais Asghar" userId="4e531a22-1881-423e-b958-a671f924ba4b" providerId="ADAL" clId="{FBFE5049-46B6-4D6A-80BC-302618DCD8EB}" dt="2025-10-22T08:36:52.536" v="636"/>
          <ac:spMkLst>
            <pc:docMk/>
            <pc:sldMk cId="2414441854" sldId="299"/>
            <ac:spMk id="13" creationId="{21540236-BFD5-4A9D-8840-4703E7F76825}"/>
          </ac:spMkLst>
        </pc:spChg>
      </pc:sldChg>
      <pc:sldChg chg="addSp delSp modSp new mod">
        <pc:chgData name="Awais Asghar" userId="4e531a22-1881-423e-b958-a671f924ba4b" providerId="ADAL" clId="{FBFE5049-46B6-4D6A-80BC-302618DCD8EB}" dt="2025-10-22T15:38:42.320" v="916" actId="1076"/>
        <pc:sldMkLst>
          <pc:docMk/>
          <pc:sldMk cId="2414150088" sldId="300"/>
        </pc:sldMkLst>
        <pc:spChg chg="del">
          <ac:chgData name="Awais Asghar" userId="4e531a22-1881-423e-b958-a671f924ba4b" providerId="ADAL" clId="{FBFE5049-46B6-4D6A-80BC-302618DCD8EB}" dt="2025-10-22T15:37:29.447" v="896" actId="478"/>
          <ac:spMkLst>
            <pc:docMk/>
            <pc:sldMk cId="2414150088" sldId="300"/>
            <ac:spMk id="2" creationId="{63FF621E-D40B-CDF2-E1D9-CB0517310ADF}"/>
          </ac:spMkLst>
        </pc:spChg>
        <pc:spChg chg="del">
          <ac:chgData name="Awais Asghar" userId="4e531a22-1881-423e-b958-a671f924ba4b" providerId="ADAL" clId="{FBFE5049-46B6-4D6A-80BC-302618DCD8EB}" dt="2025-10-22T15:37:29.447" v="896" actId="478"/>
          <ac:spMkLst>
            <pc:docMk/>
            <pc:sldMk cId="2414150088" sldId="300"/>
            <ac:spMk id="3" creationId="{4467F215-123A-3104-52BF-068882BD1CC2}"/>
          </ac:spMkLst>
        </pc:spChg>
        <pc:spChg chg="add mod">
          <ac:chgData name="Awais Asghar" userId="4e531a22-1881-423e-b958-a671f924ba4b" providerId="ADAL" clId="{FBFE5049-46B6-4D6A-80BC-302618DCD8EB}" dt="2025-10-22T15:38:39.241" v="915" actId="1076"/>
          <ac:spMkLst>
            <pc:docMk/>
            <pc:sldMk cId="2414150088" sldId="300"/>
            <ac:spMk id="5" creationId="{7408A6A1-C47D-2A09-F335-E7C1AE9BDE84}"/>
          </ac:spMkLst>
        </pc:spChg>
        <pc:picChg chg="add mod">
          <ac:chgData name="Awais Asghar" userId="4e531a22-1881-423e-b958-a671f924ba4b" providerId="ADAL" clId="{FBFE5049-46B6-4D6A-80BC-302618DCD8EB}" dt="2025-10-22T15:38:42.320" v="916" actId="1076"/>
          <ac:picMkLst>
            <pc:docMk/>
            <pc:sldMk cId="2414150088" sldId="300"/>
            <ac:picMk id="7" creationId="{60979EAC-B026-3604-774B-3FCB14873917}"/>
          </ac:picMkLst>
        </pc:picChg>
      </pc:sldChg>
      <pc:sldChg chg="addSp delSp modSp add mod">
        <pc:chgData name="Awais Asghar" userId="4e531a22-1881-423e-b958-a671f924ba4b" providerId="ADAL" clId="{FBFE5049-46B6-4D6A-80BC-302618DCD8EB}" dt="2025-10-22T15:36:46.801" v="879" actId="1076"/>
        <pc:sldMkLst>
          <pc:docMk/>
          <pc:sldMk cId="2765652769" sldId="301"/>
        </pc:sldMkLst>
        <pc:spChg chg="add del mod">
          <ac:chgData name="Awais Asghar" userId="4e531a22-1881-423e-b958-a671f924ba4b" providerId="ADAL" clId="{FBFE5049-46B6-4D6A-80BC-302618DCD8EB}" dt="2025-10-22T15:35:11.833" v="852" actId="478"/>
          <ac:spMkLst>
            <pc:docMk/>
            <pc:sldMk cId="2765652769" sldId="301"/>
            <ac:spMk id="7" creationId="{0B39431F-009A-1B05-BCDE-6915E71F3211}"/>
          </ac:spMkLst>
        </pc:spChg>
        <pc:spChg chg="del">
          <ac:chgData name="Awais Asghar" userId="4e531a22-1881-423e-b958-a671f924ba4b" providerId="ADAL" clId="{FBFE5049-46B6-4D6A-80BC-302618DCD8EB}" dt="2025-10-22T15:35:08.137" v="851" actId="478"/>
          <ac:spMkLst>
            <pc:docMk/>
            <pc:sldMk cId="2765652769" sldId="301"/>
            <ac:spMk id="9" creationId="{7D90B777-418D-6E31-5A18-219F2E245FE9}"/>
          </ac:spMkLst>
        </pc:spChg>
        <pc:spChg chg="add del mod">
          <ac:chgData name="Awais Asghar" userId="4e531a22-1881-423e-b958-a671f924ba4b" providerId="ADAL" clId="{FBFE5049-46B6-4D6A-80BC-302618DCD8EB}" dt="2025-10-22T15:36:44.265" v="878" actId="21"/>
          <ac:spMkLst>
            <pc:docMk/>
            <pc:sldMk cId="2765652769" sldId="301"/>
            <ac:spMk id="10" creationId="{C2BA81E6-69FE-BA3D-3DF2-9C6B2AAB0ACF}"/>
          </ac:spMkLst>
        </pc:spChg>
        <pc:picChg chg="del">
          <ac:chgData name="Awais Asghar" userId="4e531a22-1881-423e-b958-a671f924ba4b" providerId="ADAL" clId="{FBFE5049-46B6-4D6A-80BC-302618DCD8EB}" dt="2025-10-22T15:34:29.779" v="846" actId="478"/>
          <ac:picMkLst>
            <pc:docMk/>
            <pc:sldMk cId="2765652769" sldId="301"/>
            <ac:picMk id="3" creationId="{248660C9-DB5F-A95F-9B05-597012ACAA0B}"/>
          </ac:picMkLst>
        </pc:picChg>
        <pc:picChg chg="add mod">
          <ac:chgData name="Awais Asghar" userId="4e531a22-1881-423e-b958-a671f924ba4b" providerId="ADAL" clId="{FBFE5049-46B6-4D6A-80BC-302618DCD8EB}" dt="2025-10-22T15:36:46.801" v="879" actId="1076"/>
          <ac:picMkLst>
            <pc:docMk/>
            <pc:sldMk cId="2765652769" sldId="301"/>
            <ac:picMk id="4" creationId="{87927096-68A8-ECB1-E177-7070BFCE61F6}"/>
          </ac:picMkLst>
        </pc:picChg>
        <pc:picChg chg="del">
          <ac:chgData name="Awais Asghar" userId="4e531a22-1881-423e-b958-a671f924ba4b" providerId="ADAL" clId="{FBFE5049-46B6-4D6A-80BC-302618DCD8EB}" dt="2025-10-22T15:34:30.585" v="847" actId="478"/>
          <ac:picMkLst>
            <pc:docMk/>
            <pc:sldMk cId="2765652769" sldId="301"/>
            <ac:picMk id="5" creationId="{9B738E2E-EE60-CD91-E18E-0296774EF897}"/>
          </ac:picMkLst>
        </pc:picChg>
      </pc:sldChg>
      <pc:sldChg chg="addSp delSp modSp add mod">
        <pc:chgData name="Awais Asghar" userId="4e531a22-1881-423e-b958-a671f924ba4b" providerId="ADAL" clId="{FBFE5049-46B6-4D6A-80BC-302618DCD8EB}" dt="2025-10-22T15:35:21.937" v="857" actId="1076"/>
        <pc:sldMkLst>
          <pc:docMk/>
          <pc:sldMk cId="2892651693" sldId="302"/>
        </pc:sldMkLst>
        <pc:picChg chg="add mod">
          <ac:chgData name="Awais Asghar" userId="4e531a22-1881-423e-b958-a671f924ba4b" providerId="ADAL" clId="{FBFE5049-46B6-4D6A-80BC-302618DCD8EB}" dt="2025-10-22T15:35:21.937" v="857" actId="1076"/>
          <ac:picMkLst>
            <pc:docMk/>
            <pc:sldMk cId="2892651693" sldId="302"/>
            <ac:picMk id="3" creationId="{7CD0E014-3C16-38E7-542B-4FC29F9B237A}"/>
          </ac:picMkLst>
        </pc:picChg>
        <pc:picChg chg="del">
          <ac:chgData name="Awais Asghar" userId="4e531a22-1881-423e-b958-a671f924ba4b" providerId="ADAL" clId="{FBFE5049-46B6-4D6A-80BC-302618DCD8EB}" dt="2025-10-22T15:35:19.403" v="855" actId="478"/>
          <ac:picMkLst>
            <pc:docMk/>
            <pc:sldMk cId="2892651693" sldId="302"/>
            <ac:picMk id="4" creationId="{87927096-68A8-ECB1-E177-7070BFCE61F6}"/>
          </ac:picMkLst>
        </pc:picChg>
      </pc:sldChg>
      <pc:sldChg chg="delSp modSp add mod">
        <pc:chgData name="Awais Asghar" userId="4e531a22-1881-423e-b958-a671f924ba4b" providerId="ADAL" clId="{FBFE5049-46B6-4D6A-80BC-302618DCD8EB}" dt="2025-10-22T15:35:52.289" v="863" actId="1076"/>
        <pc:sldMkLst>
          <pc:docMk/>
          <pc:sldMk cId="2523410613" sldId="303"/>
        </pc:sldMkLst>
        <pc:picChg chg="mod">
          <ac:chgData name="Awais Asghar" userId="4e531a22-1881-423e-b958-a671f924ba4b" providerId="ADAL" clId="{FBFE5049-46B6-4D6A-80BC-302618DCD8EB}" dt="2025-10-22T15:35:52.289" v="863" actId="1076"/>
          <ac:picMkLst>
            <pc:docMk/>
            <pc:sldMk cId="2523410613" sldId="303"/>
            <ac:picMk id="3" creationId="{248660C9-DB5F-A95F-9B05-597012ACAA0B}"/>
          </ac:picMkLst>
        </pc:picChg>
        <pc:picChg chg="del mod">
          <ac:chgData name="Awais Asghar" userId="4e531a22-1881-423e-b958-a671f924ba4b" providerId="ADAL" clId="{FBFE5049-46B6-4D6A-80BC-302618DCD8EB}" dt="2025-10-22T15:35:51.208" v="862" actId="478"/>
          <ac:picMkLst>
            <pc:docMk/>
            <pc:sldMk cId="2523410613" sldId="303"/>
            <ac:picMk id="5" creationId="{9B738E2E-EE60-CD91-E18E-0296774EF897}"/>
          </ac:picMkLst>
        </pc:picChg>
      </pc:sldChg>
      <pc:sldChg chg="add">
        <pc:chgData name="Awais Asghar" userId="4e531a22-1881-423e-b958-a671f924ba4b" providerId="ADAL" clId="{FBFE5049-46B6-4D6A-80BC-302618DCD8EB}" dt="2025-10-22T15:38:45.803" v="917"/>
        <pc:sldMkLst>
          <pc:docMk/>
          <pc:sldMk cId="1983176278" sldId="304"/>
        </pc:sldMkLst>
      </pc:sldChg>
      <pc:sldChg chg="addSp delSp modSp add mod">
        <pc:chgData name="Awais Asghar" userId="4e531a22-1881-423e-b958-a671f924ba4b" providerId="ADAL" clId="{FBFE5049-46B6-4D6A-80BC-302618DCD8EB}" dt="2025-10-22T15:40:02.153" v="923" actId="22"/>
        <pc:sldMkLst>
          <pc:docMk/>
          <pc:sldMk cId="310716035" sldId="305"/>
        </pc:sldMkLst>
        <pc:spChg chg="del">
          <ac:chgData name="Awais Asghar" userId="4e531a22-1881-423e-b958-a671f924ba4b" providerId="ADAL" clId="{FBFE5049-46B6-4D6A-80BC-302618DCD8EB}" dt="2025-10-22T15:40:00.507" v="922" actId="478"/>
          <ac:spMkLst>
            <pc:docMk/>
            <pc:sldMk cId="310716035" sldId="305"/>
            <ac:spMk id="5" creationId="{7408A6A1-C47D-2A09-F335-E7C1AE9BDE84}"/>
          </ac:spMkLst>
        </pc:spChg>
        <pc:picChg chg="add">
          <ac:chgData name="Awais Asghar" userId="4e531a22-1881-423e-b958-a671f924ba4b" providerId="ADAL" clId="{FBFE5049-46B6-4D6A-80BC-302618DCD8EB}" dt="2025-10-22T15:40:02.153" v="923" actId="22"/>
          <ac:picMkLst>
            <pc:docMk/>
            <pc:sldMk cId="310716035" sldId="305"/>
            <ac:picMk id="3" creationId="{C5039CDF-BE5A-5C7C-4254-FD0018B36A49}"/>
          </ac:picMkLst>
        </pc:picChg>
        <pc:picChg chg="del mod">
          <ac:chgData name="Awais Asghar" userId="4e531a22-1881-423e-b958-a671f924ba4b" providerId="ADAL" clId="{FBFE5049-46B6-4D6A-80BC-302618DCD8EB}" dt="2025-10-22T15:39:58.122" v="921" actId="478"/>
          <ac:picMkLst>
            <pc:docMk/>
            <pc:sldMk cId="310716035" sldId="305"/>
            <ac:picMk id="7" creationId="{60979EAC-B026-3604-774B-3FCB14873917}"/>
          </ac:picMkLst>
        </pc:picChg>
      </pc:sldChg>
      <pc:sldChg chg="addSp delSp modSp add mod">
        <pc:chgData name="Awais Asghar" userId="4e531a22-1881-423e-b958-a671f924ba4b" providerId="ADAL" clId="{FBFE5049-46B6-4D6A-80BC-302618DCD8EB}" dt="2025-10-22T15:43:47.416" v="950" actId="1076"/>
        <pc:sldMkLst>
          <pc:docMk/>
          <pc:sldMk cId="1494335864" sldId="306"/>
        </pc:sldMkLst>
        <pc:spChg chg="mod">
          <ac:chgData name="Awais Asghar" userId="4e531a22-1881-423e-b958-a671f924ba4b" providerId="ADAL" clId="{FBFE5049-46B6-4D6A-80BC-302618DCD8EB}" dt="2025-10-22T15:43:47.416" v="950" actId="1076"/>
          <ac:spMkLst>
            <pc:docMk/>
            <pc:sldMk cId="1494335864" sldId="306"/>
            <ac:spMk id="4" creationId="{59F77EF5-493D-9CEA-5688-1498923DE8DF}"/>
          </ac:spMkLst>
        </pc:spChg>
        <pc:picChg chg="add mod modCrop">
          <ac:chgData name="Awais Asghar" userId="4e531a22-1881-423e-b958-a671f924ba4b" providerId="ADAL" clId="{FBFE5049-46B6-4D6A-80BC-302618DCD8EB}" dt="2025-10-22T15:42:27.726" v="942" actId="1076"/>
          <ac:picMkLst>
            <pc:docMk/>
            <pc:sldMk cId="1494335864" sldId="306"/>
            <ac:picMk id="2" creationId="{BCE27968-5BC7-5A78-6E2F-86BDCFDF8978}"/>
          </ac:picMkLst>
        </pc:picChg>
        <pc:picChg chg="add mod">
          <ac:chgData name="Awais Asghar" userId="4e531a22-1881-423e-b958-a671f924ba4b" providerId="ADAL" clId="{FBFE5049-46B6-4D6A-80BC-302618DCD8EB}" dt="2025-10-22T15:42:35.290" v="945" actId="1076"/>
          <ac:picMkLst>
            <pc:docMk/>
            <pc:sldMk cId="1494335864" sldId="306"/>
            <ac:picMk id="3" creationId="{0DC72CAF-BE89-72A6-8224-49CFB2AE4F3D}"/>
          </ac:picMkLst>
        </pc:picChg>
        <pc:picChg chg="del">
          <ac:chgData name="Awais Asghar" userId="4e531a22-1881-423e-b958-a671f924ba4b" providerId="ADAL" clId="{FBFE5049-46B6-4D6A-80BC-302618DCD8EB}" dt="2025-10-22T15:41:13.549" v="925" actId="478"/>
          <ac:picMkLst>
            <pc:docMk/>
            <pc:sldMk cId="1494335864" sldId="306"/>
            <ac:picMk id="7" creationId="{60979EAC-B026-3604-774B-3FCB14873917}"/>
          </ac:picMkLst>
        </pc:picChg>
      </pc:sldChg>
    </pc:docChg>
  </pc:docChgLst>
</pc:chgInfo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svg"/><Relationship Id="rId1" Type="http://schemas.openxmlformats.org/officeDocument/2006/relationships/image" Target="../media/image22.png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10" Type="http://schemas.openxmlformats.org/officeDocument/2006/relationships/image" Target="../media/image31.svg"/><Relationship Id="rId4" Type="http://schemas.openxmlformats.org/officeDocument/2006/relationships/image" Target="../media/image25.svg"/><Relationship Id="rId9" Type="http://schemas.openxmlformats.org/officeDocument/2006/relationships/image" Target="../media/image30.pn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svg"/><Relationship Id="rId1" Type="http://schemas.openxmlformats.org/officeDocument/2006/relationships/image" Target="../media/image32.png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35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svg"/><Relationship Id="rId1" Type="http://schemas.openxmlformats.org/officeDocument/2006/relationships/image" Target="../media/image22.png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10" Type="http://schemas.openxmlformats.org/officeDocument/2006/relationships/image" Target="../media/image31.svg"/><Relationship Id="rId4" Type="http://schemas.openxmlformats.org/officeDocument/2006/relationships/image" Target="../media/image25.svg"/><Relationship Id="rId9" Type="http://schemas.openxmlformats.org/officeDocument/2006/relationships/image" Target="../media/image30.pn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svg"/><Relationship Id="rId1" Type="http://schemas.openxmlformats.org/officeDocument/2006/relationships/image" Target="../media/image32.png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3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8ADD4C1-B6A2-40C4-BFE8-9FE36983686E}" type="doc">
      <dgm:prSet loTypeId="urn:microsoft.com/office/officeart/2005/8/layout/vList2" loCatId="list" qsTypeId="urn:microsoft.com/office/officeart/2005/8/quickstyle/simple2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F2D2085C-7ECA-4D21-84BD-E2F94D1B502D}">
      <dgm:prSet custT="1"/>
      <dgm:spPr/>
      <dgm:t>
        <a:bodyPr/>
        <a:lstStyle/>
        <a:p>
          <a:r>
            <a:rPr lang="en-US" sz="1400" b="0" i="0" baseline="0" dirty="0"/>
            <a:t>To solve the </a:t>
          </a:r>
          <a:r>
            <a:rPr lang="en-US" sz="1400" b="0" i="1" baseline="0" dirty="0"/>
            <a:t>Design Problem</a:t>
          </a:r>
          <a:r>
            <a:rPr lang="en-US" sz="1400" b="0" i="0" baseline="0" dirty="0"/>
            <a:t>, I built a cache simulator (</a:t>
          </a:r>
          <a:r>
            <a:rPr lang="en-US" sz="1400" b="0" i="0" baseline="0" dirty="0" err="1"/>
            <a:t>csim.c</a:t>
          </a:r>
          <a:r>
            <a:rPr lang="en-US" sz="1400" b="0" i="0" baseline="0" dirty="0"/>
            <a:t>) from scratch.</a:t>
          </a:r>
          <a:endParaRPr lang="en-US" sz="1400" dirty="0"/>
        </a:p>
      </dgm:t>
    </dgm:pt>
    <dgm:pt modelId="{49AC3180-4E3B-4DC9-99C5-76F3996D1820}" type="parTrans" cxnId="{6ED37FEE-E837-4802-BDE0-F8411CEECCA4}">
      <dgm:prSet/>
      <dgm:spPr/>
      <dgm:t>
        <a:bodyPr/>
        <a:lstStyle/>
        <a:p>
          <a:endParaRPr lang="en-US"/>
        </a:p>
      </dgm:t>
    </dgm:pt>
    <dgm:pt modelId="{2A83029B-C87F-4C2D-85E2-6AD499C32816}" type="sibTrans" cxnId="{6ED37FEE-E837-4802-BDE0-F8411CEECCA4}">
      <dgm:prSet/>
      <dgm:spPr/>
      <dgm:t>
        <a:bodyPr/>
        <a:lstStyle/>
        <a:p>
          <a:endParaRPr lang="en-US"/>
        </a:p>
      </dgm:t>
    </dgm:pt>
    <dgm:pt modelId="{4EB6C140-F439-4207-8707-A6B210616784}">
      <dgm:prSet custT="1"/>
      <dgm:spPr/>
      <dgm:t>
        <a:bodyPr/>
        <a:lstStyle/>
        <a:p>
          <a:r>
            <a:rPr lang="en-US" sz="1400" b="1" i="0" baseline="0"/>
            <a:t>Function:</a:t>
          </a:r>
          <a:r>
            <a:rPr lang="en-US" sz="1400" b="0" i="0" baseline="0"/>
            <a:t> It mimics the behavior of a hardware cache in software.</a:t>
          </a:r>
          <a:endParaRPr lang="en-US" sz="1400"/>
        </a:p>
      </dgm:t>
    </dgm:pt>
    <dgm:pt modelId="{FE88EF6C-0768-4391-8C0A-8F7E6055AD7F}" type="parTrans" cxnId="{7038AEC4-8738-4EDC-8BF1-6617731AB914}">
      <dgm:prSet/>
      <dgm:spPr/>
      <dgm:t>
        <a:bodyPr/>
        <a:lstStyle/>
        <a:p>
          <a:endParaRPr lang="en-US"/>
        </a:p>
      </dgm:t>
    </dgm:pt>
    <dgm:pt modelId="{7C8E5618-D848-41F4-BBF1-AEE7F80AB538}" type="sibTrans" cxnId="{7038AEC4-8738-4EDC-8BF1-6617731AB914}">
      <dgm:prSet/>
      <dgm:spPr/>
      <dgm:t>
        <a:bodyPr/>
        <a:lstStyle/>
        <a:p>
          <a:endParaRPr lang="en-US"/>
        </a:p>
      </dgm:t>
    </dgm:pt>
    <dgm:pt modelId="{C422259E-75D2-4E57-8695-451E0AAB8667}">
      <dgm:prSet custT="1"/>
      <dgm:spPr/>
      <dgm:t>
        <a:bodyPr/>
        <a:lstStyle/>
        <a:p>
          <a:r>
            <a:rPr lang="en-US" sz="1400" b="1" i="0" baseline="0" dirty="0"/>
            <a:t>Input: </a:t>
          </a:r>
          <a:r>
            <a:rPr lang="en-US" sz="1400" b="0" i="0" baseline="0" dirty="0"/>
            <a:t>Cache configuration (S, E, B - from command line).</a:t>
          </a:r>
          <a:endParaRPr lang="en-US" sz="1400" dirty="0"/>
        </a:p>
        <a:p>
          <a:r>
            <a:rPr lang="en-US" sz="1400" b="0" i="0" baseline="0" dirty="0"/>
            <a:t>A memory trace file (from </a:t>
          </a:r>
          <a:r>
            <a:rPr lang="en-US" sz="1400" b="0" i="0" baseline="0" dirty="0" err="1"/>
            <a:t>valgrind</a:t>
          </a:r>
          <a:r>
            <a:rPr lang="en-US" sz="1400" b="0" i="0" baseline="0" dirty="0"/>
            <a:t>) containing a list of all memory accesses a program makes.</a:t>
          </a:r>
          <a:endParaRPr lang="en-US" sz="1400" dirty="0"/>
        </a:p>
      </dgm:t>
    </dgm:pt>
    <dgm:pt modelId="{E1628530-451B-4914-B13E-A2F31D6E747E}" type="parTrans" cxnId="{5EE0F76D-BFE8-46D9-BF75-F7ED67012FCE}">
      <dgm:prSet/>
      <dgm:spPr/>
      <dgm:t>
        <a:bodyPr/>
        <a:lstStyle/>
        <a:p>
          <a:endParaRPr lang="en-US"/>
        </a:p>
      </dgm:t>
    </dgm:pt>
    <dgm:pt modelId="{FBD52C0B-5F2D-43C5-8DA5-73DE29289365}" type="sibTrans" cxnId="{5EE0F76D-BFE8-46D9-BF75-F7ED67012FCE}">
      <dgm:prSet/>
      <dgm:spPr/>
      <dgm:t>
        <a:bodyPr/>
        <a:lstStyle/>
        <a:p>
          <a:endParaRPr lang="en-US"/>
        </a:p>
      </dgm:t>
    </dgm:pt>
    <dgm:pt modelId="{1A936001-3956-47CE-BE83-72ADE4F402CB}">
      <dgm:prSet custT="1"/>
      <dgm:spPr/>
      <dgm:t>
        <a:bodyPr/>
        <a:lstStyle/>
        <a:p>
          <a:endParaRPr lang="en-US" sz="1400" dirty="0"/>
        </a:p>
      </dgm:t>
    </dgm:pt>
    <dgm:pt modelId="{C91358B6-8C40-425C-A063-187F4CADBB83}" type="parTrans" cxnId="{241FA497-D57B-4AE0-8B6F-5DD3D903209E}">
      <dgm:prSet/>
      <dgm:spPr/>
      <dgm:t>
        <a:bodyPr/>
        <a:lstStyle/>
        <a:p>
          <a:endParaRPr lang="en-US"/>
        </a:p>
      </dgm:t>
    </dgm:pt>
    <dgm:pt modelId="{C7898BCA-965D-4C54-853B-2EBF146E0928}" type="sibTrans" cxnId="{241FA497-D57B-4AE0-8B6F-5DD3D903209E}">
      <dgm:prSet/>
      <dgm:spPr/>
      <dgm:t>
        <a:bodyPr/>
        <a:lstStyle/>
        <a:p>
          <a:endParaRPr lang="en-US"/>
        </a:p>
      </dgm:t>
    </dgm:pt>
    <dgm:pt modelId="{038F817E-7C1F-4F5B-811F-8A4FBF93E0C7}">
      <dgm:prSet custT="1"/>
      <dgm:spPr/>
      <dgm:t>
        <a:bodyPr/>
        <a:lstStyle/>
        <a:p>
          <a:r>
            <a:rPr lang="en-US" sz="1400" b="1" i="0" baseline="0" dirty="0"/>
            <a:t>Core Logic: </a:t>
          </a:r>
          <a:r>
            <a:rPr lang="en-US" sz="1400" b="0" i="0" baseline="0" dirty="0"/>
            <a:t>For each memory access (L, S, M):</a:t>
          </a:r>
          <a:endParaRPr lang="en-US" sz="1400" dirty="0"/>
        </a:p>
        <a:p>
          <a:r>
            <a:rPr lang="en-US" sz="1400" b="0" i="0" baseline="0" dirty="0"/>
            <a:t>Calculate the tag and set index from the address.</a:t>
          </a:r>
          <a:endParaRPr lang="en-US" sz="1400" dirty="0"/>
        </a:p>
        <a:p>
          <a:r>
            <a:rPr lang="en-US" sz="1400" b="0" i="0" baseline="0" dirty="0"/>
            <a:t>Search the simulated cache (a 2D array of structs) for a tag match in the correct set.</a:t>
          </a:r>
          <a:endParaRPr lang="en-US" sz="1400" dirty="0"/>
        </a:p>
      </dgm:t>
    </dgm:pt>
    <dgm:pt modelId="{03EC30AB-A343-463E-B0C9-085A6DD0F23A}" type="parTrans" cxnId="{6714A231-4137-438A-8A59-A832AC58C771}">
      <dgm:prSet/>
      <dgm:spPr/>
      <dgm:t>
        <a:bodyPr/>
        <a:lstStyle/>
        <a:p>
          <a:endParaRPr lang="en-US"/>
        </a:p>
      </dgm:t>
    </dgm:pt>
    <dgm:pt modelId="{8E60AC6D-AE09-4BF8-A533-35816B792645}" type="sibTrans" cxnId="{6714A231-4137-438A-8A59-A832AC58C771}">
      <dgm:prSet/>
      <dgm:spPr/>
      <dgm:t>
        <a:bodyPr/>
        <a:lstStyle/>
        <a:p>
          <a:endParaRPr lang="en-US"/>
        </a:p>
      </dgm:t>
    </dgm:pt>
    <dgm:pt modelId="{AFB989C8-3BC7-4E52-8C50-3532675286CF}">
      <dgm:prSet custT="1"/>
      <dgm:spPr/>
      <dgm:t>
        <a:bodyPr/>
        <a:lstStyle/>
        <a:p>
          <a:endParaRPr lang="en-US" sz="1400" dirty="0"/>
        </a:p>
      </dgm:t>
    </dgm:pt>
    <dgm:pt modelId="{463C7FA7-85D7-4E09-95DE-51DDD5889789}" type="parTrans" cxnId="{66A4ACC3-8CC6-4A07-98B9-20CA1646ABEE}">
      <dgm:prSet/>
      <dgm:spPr/>
      <dgm:t>
        <a:bodyPr/>
        <a:lstStyle/>
        <a:p>
          <a:endParaRPr lang="en-US"/>
        </a:p>
      </dgm:t>
    </dgm:pt>
    <dgm:pt modelId="{60EC5B9A-27ED-43CB-B486-545538923BCF}" type="sibTrans" cxnId="{66A4ACC3-8CC6-4A07-98B9-20CA1646ABEE}">
      <dgm:prSet/>
      <dgm:spPr/>
      <dgm:t>
        <a:bodyPr/>
        <a:lstStyle/>
        <a:p>
          <a:endParaRPr lang="en-US"/>
        </a:p>
      </dgm:t>
    </dgm:pt>
    <dgm:pt modelId="{7B1347C5-3040-4929-9A03-BCDCBFBC7720}">
      <dgm:prSet custT="1"/>
      <dgm:spPr/>
      <dgm:t>
        <a:bodyPr/>
        <a:lstStyle/>
        <a:p>
          <a:r>
            <a:rPr lang="en-US" sz="1400" b="1" i="0" baseline="0"/>
            <a:t>Output:</a:t>
          </a:r>
          <a:r>
            <a:rPr lang="en-US" sz="1400" b="0" i="0" baseline="0"/>
            <a:t> A summary of hits, misses, and evictions. This allows us to "grade" any cache configuration.</a:t>
          </a:r>
          <a:endParaRPr lang="en-US" sz="1400"/>
        </a:p>
      </dgm:t>
    </dgm:pt>
    <dgm:pt modelId="{60386E09-3FAA-4D04-BBE9-6816BA11FFDB}" type="parTrans" cxnId="{C6558664-C6DA-4CD7-8850-D3D9C53354D9}">
      <dgm:prSet/>
      <dgm:spPr/>
      <dgm:t>
        <a:bodyPr/>
        <a:lstStyle/>
        <a:p>
          <a:endParaRPr lang="en-US"/>
        </a:p>
      </dgm:t>
    </dgm:pt>
    <dgm:pt modelId="{1BEF3C2E-3B08-4AAD-A4CF-B1726CD9604C}" type="sibTrans" cxnId="{C6558664-C6DA-4CD7-8850-D3D9C53354D9}">
      <dgm:prSet/>
      <dgm:spPr/>
      <dgm:t>
        <a:bodyPr/>
        <a:lstStyle/>
        <a:p>
          <a:endParaRPr lang="en-US"/>
        </a:p>
      </dgm:t>
    </dgm:pt>
    <dgm:pt modelId="{BD016053-C945-4659-88FE-79F8198DE7F0}" type="pres">
      <dgm:prSet presAssocID="{78ADD4C1-B6A2-40C4-BFE8-9FE36983686E}" presName="linear" presStyleCnt="0">
        <dgm:presLayoutVars>
          <dgm:animLvl val="lvl"/>
          <dgm:resizeHandles val="exact"/>
        </dgm:presLayoutVars>
      </dgm:prSet>
      <dgm:spPr/>
    </dgm:pt>
    <dgm:pt modelId="{BF1DA7CE-DE6B-46F4-BCED-A2FBE200DCB1}" type="pres">
      <dgm:prSet presAssocID="{F2D2085C-7ECA-4D21-84BD-E2F94D1B502D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B2A68BA2-6A3C-4404-9AF0-8F18A4BF6C00}" type="pres">
      <dgm:prSet presAssocID="{2A83029B-C87F-4C2D-85E2-6AD499C32816}" presName="spacer" presStyleCnt="0"/>
      <dgm:spPr/>
    </dgm:pt>
    <dgm:pt modelId="{F4F13136-49C5-482A-84E7-4D3E1E591987}" type="pres">
      <dgm:prSet presAssocID="{4EB6C140-F439-4207-8707-A6B210616784}" presName="parentText" presStyleLbl="node1" presStyleIdx="1" presStyleCnt="5" custLinFactY="3395" custLinFactNeighborY="100000">
        <dgm:presLayoutVars>
          <dgm:chMax val="0"/>
          <dgm:bulletEnabled val="1"/>
        </dgm:presLayoutVars>
      </dgm:prSet>
      <dgm:spPr/>
    </dgm:pt>
    <dgm:pt modelId="{B1134EED-1455-40AC-B052-3FE51B02D978}" type="pres">
      <dgm:prSet presAssocID="{7C8E5618-D848-41F4-BBF1-AEE7F80AB538}" presName="spacer" presStyleCnt="0"/>
      <dgm:spPr/>
    </dgm:pt>
    <dgm:pt modelId="{AE2E482C-7707-4F23-BDA8-183DB27E5D45}" type="pres">
      <dgm:prSet presAssocID="{C422259E-75D2-4E57-8695-451E0AAB8667}" presName="parentText" presStyleLbl="node1" presStyleIdx="2" presStyleCnt="5" custLinFactNeighborY="54555">
        <dgm:presLayoutVars>
          <dgm:chMax val="0"/>
          <dgm:bulletEnabled val="1"/>
        </dgm:presLayoutVars>
      </dgm:prSet>
      <dgm:spPr/>
    </dgm:pt>
    <dgm:pt modelId="{DE0F9355-39AE-41F0-9211-7AC1797953DA}" type="pres">
      <dgm:prSet presAssocID="{C422259E-75D2-4E57-8695-451E0AAB8667}" presName="childText" presStyleLbl="revTx" presStyleIdx="0" presStyleCnt="2">
        <dgm:presLayoutVars>
          <dgm:bulletEnabled val="1"/>
        </dgm:presLayoutVars>
      </dgm:prSet>
      <dgm:spPr/>
    </dgm:pt>
    <dgm:pt modelId="{7601F054-E04B-4038-A435-4328FC3A70EE}" type="pres">
      <dgm:prSet presAssocID="{038F817E-7C1F-4F5B-811F-8A4FBF93E0C7}" presName="parentText" presStyleLbl="node1" presStyleIdx="3" presStyleCnt="5" custLinFactNeighborX="-280" custLinFactNeighborY="1">
        <dgm:presLayoutVars>
          <dgm:chMax val="0"/>
          <dgm:bulletEnabled val="1"/>
        </dgm:presLayoutVars>
      </dgm:prSet>
      <dgm:spPr/>
    </dgm:pt>
    <dgm:pt modelId="{B2B6BB40-2CD4-495F-BAC6-0623EF2F5BB8}" type="pres">
      <dgm:prSet presAssocID="{038F817E-7C1F-4F5B-811F-8A4FBF93E0C7}" presName="childText" presStyleLbl="revTx" presStyleIdx="1" presStyleCnt="2">
        <dgm:presLayoutVars>
          <dgm:bulletEnabled val="1"/>
        </dgm:presLayoutVars>
      </dgm:prSet>
      <dgm:spPr/>
    </dgm:pt>
    <dgm:pt modelId="{9A4AF90E-41E2-47F6-8A62-41A6C7CBB642}" type="pres">
      <dgm:prSet presAssocID="{7B1347C5-3040-4929-9A03-BCDCBFBC7720}" presName="parentText" presStyleLbl="node1" presStyleIdx="4" presStyleCnt="5" custLinFactNeighborY="-22936">
        <dgm:presLayoutVars>
          <dgm:chMax val="0"/>
          <dgm:bulletEnabled val="1"/>
        </dgm:presLayoutVars>
      </dgm:prSet>
      <dgm:spPr/>
    </dgm:pt>
  </dgm:ptLst>
  <dgm:cxnLst>
    <dgm:cxn modelId="{85B7B90C-7076-48E6-BD27-12893FF63529}" type="presOf" srcId="{C422259E-75D2-4E57-8695-451E0AAB8667}" destId="{AE2E482C-7707-4F23-BDA8-183DB27E5D45}" srcOrd="0" destOrd="0" presId="urn:microsoft.com/office/officeart/2005/8/layout/vList2"/>
    <dgm:cxn modelId="{D0866A30-5384-4C38-AD4C-7C82E229C5CC}" type="presOf" srcId="{1A936001-3956-47CE-BE83-72ADE4F402CB}" destId="{DE0F9355-39AE-41F0-9211-7AC1797953DA}" srcOrd="0" destOrd="0" presId="urn:microsoft.com/office/officeart/2005/8/layout/vList2"/>
    <dgm:cxn modelId="{6714A231-4137-438A-8A59-A832AC58C771}" srcId="{78ADD4C1-B6A2-40C4-BFE8-9FE36983686E}" destId="{038F817E-7C1F-4F5B-811F-8A4FBF93E0C7}" srcOrd="3" destOrd="0" parTransId="{03EC30AB-A343-463E-B0C9-085A6DD0F23A}" sibTransId="{8E60AC6D-AE09-4BF8-A533-35816B792645}"/>
    <dgm:cxn modelId="{7CC5523A-8D92-4087-BBB2-D821048E3C7D}" type="presOf" srcId="{AFB989C8-3BC7-4E52-8C50-3532675286CF}" destId="{B2B6BB40-2CD4-495F-BAC6-0623EF2F5BB8}" srcOrd="0" destOrd="0" presId="urn:microsoft.com/office/officeart/2005/8/layout/vList2"/>
    <dgm:cxn modelId="{C6558664-C6DA-4CD7-8850-D3D9C53354D9}" srcId="{78ADD4C1-B6A2-40C4-BFE8-9FE36983686E}" destId="{7B1347C5-3040-4929-9A03-BCDCBFBC7720}" srcOrd="4" destOrd="0" parTransId="{60386E09-3FAA-4D04-BBE9-6816BA11FFDB}" sibTransId="{1BEF3C2E-3B08-4AAD-A4CF-B1726CD9604C}"/>
    <dgm:cxn modelId="{5EE0F76D-BFE8-46D9-BF75-F7ED67012FCE}" srcId="{78ADD4C1-B6A2-40C4-BFE8-9FE36983686E}" destId="{C422259E-75D2-4E57-8695-451E0AAB8667}" srcOrd="2" destOrd="0" parTransId="{E1628530-451B-4914-B13E-A2F31D6E747E}" sibTransId="{FBD52C0B-5F2D-43C5-8DA5-73DE29289365}"/>
    <dgm:cxn modelId="{3BD32970-6B92-482C-888A-79AA8AC893CD}" type="presOf" srcId="{038F817E-7C1F-4F5B-811F-8A4FBF93E0C7}" destId="{7601F054-E04B-4038-A435-4328FC3A70EE}" srcOrd="0" destOrd="0" presId="urn:microsoft.com/office/officeart/2005/8/layout/vList2"/>
    <dgm:cxn modelId="{23D6B67B-886E-429F-8ADE-15FE54E4C983}" type="presOf" srcId="{F2D2085C-7ECA-4D21-84BD-E2F94D1B502D}" destId="{BF1DA7CE-DE6B-46F4-BCED-A2FBE200DCB1}" srcOrd="0" destOrd="0" presId="urn:microsoft.com/office/officeart/2005/8/layout/vList2"/>
    <dgm:cxn modelId="{D9A10389-41A7-4AFD-A370-F06063E17FFE}" type="presOf" srcId="{4EB6C140-F439-4207-8707-A6B210616784}" destId="{F4F13136-49C5-482A-84E7-4D3E1E591987}" srcOrd="0" destOrd="0" presId="urn:microsoft.com/office/officeart/2005/8/layout/vList2"/>
    <dgm:cxn modelId="{3976CE8D-9107-48E6-AFA4-2626A9503C57}" type="presOf" srcId="{78ADD4C1-B6A2-40C4-BFE8-9FE36983686E}" destId="{BD016053-C945-4659-88FE-79F8198DE7F0}" srcOrd="0" destOrd="0" presId="urn:microsoft.com/office/officeart/2005/8/layout/vList2"/>
    <dgm:cxn modelId="{241FA497-D57B-4AE0-8B6F-5DD3D903209E}" srcId="{C422259E-75D2-4E57-8695-451E0AAB8667}" destId="{1A936001-3956-47CE-BE83-72ADE4F402CB}" srcOrd="0" destOrd="0" parTransId="{C91358B6-8C40-425C-A063-187F4CADBB83}" sibTransId="{C7898BCA-965D-4C54-853B-2EBF146E0928}"/>
    <dgm:cxn modelId="{A83E099F-C025-4E59-8BED-831360A2776F}" type="presOf" srcId="{7B1347C5-3040-4929-9A03-BCDCBFBC7720}" destId="{9A4AF90E-41E2-47F6-8A62-41A6C7CBB642}" srcOrd="0" destOrd="0" presId="urn:microsoft.com/office/officeart/2005/8/layout/vList2"/>
    <dgm:cxn modelId="{66A4ACC3-8CC6-4A07-98B9-20CA1646ABEE}" srcId="{038F817E-7C1F-4F5B-811F-8A4FBF93E0C7}" destId="{AFB989C8-3BC7-4E52-8C50-3532675286CF}" srcOrd="0" destOrd="0" parTransId="{463C7FA7-85D7-4E09-95DE-51DDD5889789}" sibTransId="{60EC5B9A-27ED-43CB-B486-545538923BCF}"/>
    <dgm:cxn modelId="{7038AEC4-8738-4EDC-8BF1-6617731AB914}" srcId="{78ADD4C1-B6A2-40C4-BFE8-9FE36983686E}" destId="{4EB6C140-F439-4207-8707-A6B210616784}" srcOrd="1" destOrd="0" parTransId="{FE88EF6C-0768-4391-8C0A-8F7E6055AD7F}" sibTransId="{7C8E5618-D848-41F4-BBF1-AEE7F80AB538}"/>
    <dgm:cxn modelId="{6ED37FEE-E837-4802-BDE0-F8411CEECCA4}" srcId="{78ADD4C1-B6A2-40C4-BFE8-9FE36983686E}" destId="{F2D2085C-7ECA-4D21-84BD-E2F94D1B502D}" srcOrd="0" destOrd="0" parTransId="{49AC3180-4E3B-4DC9-99C5-76F3996D1820}" sibTransId="{2A83029B-C87F-4C2D-85E2-6AD499C32816}"/>
    <dgm:cxn modelId="{CAA9D242-2289-46EF-A2D6-7CBBFE967CB7}" type="presParOf" srcId="{BD016053-C945-4659-88FE-79F8198DE7F0}" destId="{BF1DA7CE-DE6B-46F4-BCED-A2FBE200DCB1}" srcOrd="0" destOrd="0" presId="urn:microsoft.com/office/officeart/2005/8/layout/vList2"/>
    <dgm:cxn modelId="{027C633C-1A8F-41F3-A098-F78C88489751}" type="presParOf" srcId="{BD016053-C945-4659-88FE-79F8198DE7F0}" destId="{B2A68BA2-6A3C-4404-9AF0-8F18A4BF6C00}" srcOrd="1" destOrd="0" presId="urn:microsoft.com/office/officeart/2005/8/layout/vList2"/>
    <dgm:cxn modelId="{15741722-FA06-4C97-89E6-01B845A761B3}" type="presParOf" srcId="{BD016053-C945-4659-88FE-79F8198DE7F0}" destId="{F4F13136-49C5-482A-84E7-4D3E1E591987}" srcOrd="2" destOrd="0" presId="urn:microsoft.com/office/officeart/2005/8/layout/vList2"/>
    <dgm:cxn modelId="{C55036F6-40D3-4B78-BD43-A601223B2E0A}" type="presParOf" srcId="{BD016053-C945-4659-88FE-79F8198DE7F0}" destId="{B1134EED-1455-40AC-B052-3FE51B02D978}" srcOrd="3" destOrd="0" presId="urn:microsoft.com/office/officeart/2005/8/layout/vList2"/>
    <dgm:cxn modelId="{02026D1F-3852-496E-AD74-B3AA5BFC3054}" type="presParOf" srcId="{BD016053-C945-4659-88FE-79F8198DE7F0}" destId="{AE2E482C-7707-4F23-BDA8-183DB27E5D45}" srcOrd="4" destOrd="0" presId="urn:microsoft.com/office/officeart/2005/8/layout/vList2"/>
    <dgm:cxn modelId="{B60D5956-869E-49E9-9975-9FD3A73471B9}" type="presParOf" srcId="{BD016053-C945-4659-88FE-79F8198DE7F0}" destId="{DE0F9355-39AE-41F0-9211-7AC1797953DA}" srcOrd="5" destOrd="0" presId="urn:microsoft.com/office/officeart/2005/8/layout/vList2"/>
    <dgm:cxn modelId="{A7ABEE0C-8052-4894-BEC9-422E04AD91AA}" type="presParOf" srcId="{BD016053-C945-4659-88FE-79F8198DE7F0}" destId="{7601F054-E04B-4038-A435-4328FC3A70EE}" srcOrd="6" destOrd="0" presId="urn:microsoft.com/office/officeart/2005/8/layout/vList2"/>
    <dgm:cxn modelId="{4C0BCB2B-6D3E-4806-A34E-D49F2655A41D}" type="presParOf" srcId="{BD016053-C945-4659-88FE-79F8198DE7F0}" destId="{B2B6BB40-2CD4-495F-BAC6-0623EF2F5BB8}" srcOrd="7" destOrd="0" presId="urn:microsoft.com/office/officeart/2005/8/layout/vList2"/>
    <dgm:cxn modelId="{F02764B5-EAB3-434F-A8C8-1F3B27C918A0}" type="presParOf" srcId="{BD016053-C945-4659-88FE-79F8198DE7F0}" destId="{9A4AF90E-41E2-47F6-8A62-41A6C7CBB642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30278DA-614F-4258-983A-A0A53400F409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7D3CBB0E-635A-4475-BCD7-49FACB43EB47}">
      <dgm:prSet custT="1"/>
      <dgm:spPr/>
      <dgm:t>
        <a:bodyPr/>
        <a:lstStyle/>
        <a:p>
          <a:r>
            <a:rPr lang="en-US" sz="1800" b="1" i="0" baseline="0" dirty="0"/>
            <a:t>Simulator Built:</a:t>
          </a:r>
          <a:r>
            <a:rPr lang="en-US" sz="1800" b="0" i="0" baseline="0" dirty="0"/>
            <a:t> Successfully designed and built a functional cache simulator (</a:t>
          </a:r>
          <a:r>
            <a:rPr lang="en-US" sz="1800" b="0" i="0" baseline="0" dirty="0" err="1"/>
            <a:t>csim.c</a:t>
          </a:r>
          <a:r>
            <a:rPr lang="en-US" sz="1800" b="0" i="0" baseline="0" dirty="0"/>
            <a:t>) from scratch to model memory access traces and test cache designs.</a:t>
          </a:r>
          <a:endParaRPr lang="en-US" sz="1800" dirty="0"/>
        </a:p>
      </dgm:t>
    </dgm:pt>
    <dgm:pt modelId="{CD910C23-0786-49BA-B7B2-BF9481E615C1}" type="parTrans" cxnId="{FD2D1CDB-2E4B-4436-9D9E-081EB566B771}">
      <dgm:prSet/>
      <dgm:spPr/>
      <dgm:t>
        <a:bodyPr/>
        <a:lstStyle/>
        <a:p>
          <a:endParaRPr lang="en-US" sz="1800"/>
        </a:p>
      </dgm:t>
    </dgm:pt>
    <dgm:pt modelId="{AD855A93-007E-4277-AA81-345177D63DE3}" type="sibTrans" cxnId="{FD2D1CDB-2E4B-4436-9D9E-081EB566B771}">
      <dgm:prSet/>
      <dgm:spPr/>
      <dgm:t>
        <a:bodyPr/>
        <a:lstStyle/>
        <a:p>
          <a:endParaRPr lang="en-US" sz="1800"/>
        </a:p>
      </dgm:t>
    </dgm:pt>
    <dgm:pt modelId="{A97C91F2-5D81-4564-8F4A-66E8EFCB8992}">
      <dgm:prSet custT="1"/>
      <dgm:spPr/>
      <dgm:t>
        <a:bodyPr/>
        <a:lstStyle/>
        <a:p>
          <a:r>
            <a:rPr lang="en-US" sz="1800" b="1" i="0" baseline="0" dirty="0"/>
            <a:t>Policy Implemented:</a:t>
          </a:r>
          <a:r>
            <a:rPr lang="en-US" sz="1800" b="0" i="0" baseline="0" dirty="0"/>
            <a:t> Implemented the LRU replacement policy, replacing a naive "Way 0" eviction strategy to intelligently manage the cache.</a:t>
          </a:r>
          <a:endParaRPr lang="en-US" sz="1800" dirty="0"/>
        </a:p>
      </dgm:t>
    </dgm:pt>
    <dgm:pt modelId="{9E352106-3CFF-4F72-8BDA-42543F736324}" type="parTrans" cxnId="{6F57EE17-5C84-4A0E-819C-D7DFF695761E}">
      <dgm:prSet/>
      <dgm:spPr/>
      <dgm:t>
        <a:bodyPr/>
        <a:lstStyle/>
        <a:p>
          <a:endParaRPr lang="en-US" sz="1800"/>
        </a:p>
      </dgm:t>
    </dgm:pt>
    <dgm:pt modelId="{CD3561EF-DB12-4C57-9E36-464CEE1C62E3}" type="sibTrans" cxnId="{6F57EE17-5C84-4A0E-819C-D7DFF695761E}">
      <dgm:prSet/>
      <dgm:spPr/>
      <dgm:t>
        <a:bodyPr/>
        <a:lstStyle/>
        <a:p>
          <a:endParaRPr lang="en-US" sz="1800"/>
        </a:p>
      </dgm:t>
    </dgm:pt>
    <dgm:pt modelId="{3D81C8E9-D4FE-4268-B9DB-29F2FE38343A}">
      <dgm:prSet custT="1"/>
      <dgm:spPr/>
      <dgm:t>
        <a:bodyPr/>
        <a:lstStyle/>
        <a:p>
          <a:r>
            <a:rPr lang="en-US" sz="1800" b="1" i="0" baseline="0"/>
            <a:t>LRU Outperforms Random:</a:t>
          </a:r>
          <a:r>
            <a:rPr lang="en-US" sz="1800" b="0" i="0" baseline="0"/>
            <a:t> Our tests proved that for the same cache size, LRU achieves a significantly lower miss rate than a random policy.</a:t>
          </a:r>
          <a:endParaRPr lang="en-US" sz="1800"/>
        </a:p>
      </dgm:t>
    </dgm:pt>
    <dgm:pt modelId="{21D12CFA-8A63-4694-B3E0-C68C3F5BF837}" type="parTrans" cxnId="{DD68AA3F-A0D5-4777-A1BB-D79C615616AB}">
      <dgm:prSet/>
      <dgm:spPr/>
      <dgm:t>
        <a:bodyPr/>
        <a:lstStyle/>
        <a:p>
          <a:endParaRPr lang="en-US" sz="1800"/>
        </a:p>
      </dgm:t>
    </dgm:pt>
    <dgm:pt modelId="{11E3FA7B-B98F-4D8F-A933-360ADC53986D}" type="sibTrans" cxnId="{DD68AA3F-A0D5-4777-A1BB-D79C615616AB}">
      <dgm:prSet/>
      <dgm:spPr/>
      <dgm:t>
        <a:bodyPr/>
        <a:lstStyle/>
        <a:p>
          <a:endParaRPr lang="en-US" sz="1800"/>
        </a:p>
      </dgm:t>
    </dgm:pt>
    <dgm:pt modelId="{38FB09CA-4FBC-4D45-BBBA-A5B60132C44E}">
      <dgm:prSet custT="1"/>
      <dgm:spPr/>
      <dgm:t>
        <a:bodyPr/>
        <a:lstStyle/>
        <a:p>
          <a:r>
            <a:rPr lang="en-US" sz="1800" b="1" i="0" baseline="0"/>
            <a:t>Associativity Matters:</a:t>
          </a:r>
          <a:r>
            <a:rPr lang="en-US" sz="1800" b="0" i="0" baseline="0"/>
            <a:t> The key insight is that </a:t>
          </a:r>
          <a:r>
            <a:rPr lang="en-US" sz="1800" b="0" i="1" baseline="0"/>
            <a:t>smart</a:t>
          </a:r>
          <a:r>
            <a:rPr lang="en-US" sz="1800" b="0" i="0" baseline="0"/>
            <a:t> policies (LRU) benefit most from </a:t>
          </a:r>
          <a:r>
            <a:rPr lang="en-US" sz="1800" b="0" i="1" baseline="0"/>
            <a:t>flexible</a:t>
          </a:r>
          <a:r>
            <a:rPr lang="en-US" sz="1800" b="0" i="0" baseline="0"/>
            <a:t> hardware (higher associativity), as it gives them more choices to optimize.</a:t>
          </a:r>
          <a:endParaRPr lang="en-US" sz="1800"/>
        </a:p>
      </dgm:t>
    </dgm:pt>
    <dgm:pt modelId="{6410B9D8-0612-4AD0-BD12-F52844D2F9AC}" type="parTrans" cxnId="{62C041D7-8511-4D12-89A0-E193E0559EC0}">
      <dgm:prSet/>
      <dgm:spPr/>
      <dgm:t>
        <a:bodyPr/>
        <a:lstStyle/>
        <a:p>
          <a:endParaRPr lang="en-US" sz="1800"/>
        </a:p>
      </dgm:t>
    </dgm:pt>
    <dgm:pt modelId="{1DE6C895-0F83-4842-A509-69FA96827ADA}" type="sibTrans" cxnId="{62C041D7-8511-4D12-89A0-E193E0559EC0}">
      <dgm:prSet/>
      <dgm:spPr/>
      <dgm:t>
        <a:bodyPr/>
        <a:lstStyle/>
        <a:p>
          <a:endParaRPr lang="en-US" sz="1800"/>
        </a:p>
      </dgm:t>
    </dgm:pt>
    <dgm:pt modelId="{F1B021BF-16EA-4028-B633-8536E9B0F039}">
      <dgm:prSet custT="1"/>
      <dgm:spPr/>
      <dgm:t>
        <a:bodyPr/>
        <a:lstStyle/>
        <a:p>
          <a:r>
            <a:rPr lang="en-US" sz="1800" b="1" i="0" baseline="0"/>
            <a:t>Simulation is Essential:</a:t>
          </a:r>
          <a:r>
            <a:rPr lang="en-US" sz="1800" b="0" i="0" baseline="0"/>
            <a:t> This project demonstrates that simulation is a critical and cost-effective tool for validating and comparing architecture designs.</a:t>
          </a:r>
          <a:endParaRPr lang="en-US" sz="1800"/>
        </a:p>
      </dgm:t>
    </dgm:pt>
    <dgm:pt modelId="{8726CF34-5626-4673-A1D3-BC5013759CBE}" type="parTrans" cxnId="{F1D7E2DF-1D09-4E14-B921-4C3D5CC4F689}">
      <dgm:prSet/>
      <dgm:spPr/>
      <dgm:t>
        <a:bodyPr/>
        <a:lstStyle/>
        <a:p>
          <a:endParaRPr lang="en-US" sz="1800"/>
        </a:p>
      </dgm:t>
    </dgm:pt>
    <dgm:pt modelId="{EF1671D4-D4E1-4A4F-9BB0-46A683FEFE49}" type="sibTrans" cxnId="{F1D7E2DF-1D09-4E14-B921-4C3D5CC4F689}">
      <dgm:prSet/>
      <dgm:spPr/>
      <dgm:t>
        <a:bodyPr/>
        <a:lstStyle/>
        <a:p>
          <a:endParaRPr lang="en-US" sz="1800"/>
        </a:p>
      </dgm:t>
    </dgm:pt>
    <dgm:pt modelId="{880E470E-BCD5-4657-851E-E45E0DDD78C9}" type="pres">
      <dgm:prSet presAssocID="{630278DA-614F-4258-983A-A0A53400F409}" presName="root" presStyleCnt="0">
        <dgm:presLayoutVars>
          <dgm:dir/>
          <dgm:resizeHandles val="exact"/>
        </dgm:presLayoutVars>
      </dgm:prSet>
      <dgm:spPr/>
    </dgm:pt>
    <dgm:pt modelId="{B72A4D24-DEA2-4FCC-AEAC-B854F88BFE3A}" type="pres">
      <dgm:prSet presAssocID="{7D3CBB0E-635A-4475-BCD7-49FACB43EB47}" presName="compNode" presStyleCnt="0"/>
      <dgm:spPr/>
    </dgm:pt>
    <dgm:pt modelId="{445DF501-56D3-438E-A64E-16937056BBC3}" type="pres">
      <dgm:prSet presAssocID="{7D3CBB0E-635A-4475-BCD7-49FACB43EB47}" presName="bgRect" presStyleLbl="bgShp" presStyleIdx="0" presStyleCnt="5"/>
      <dgm:spPr/>
    </dgm:pt>
    <dgm:pt modelId="{1A5D597C-3AC3-4AA9-A9DA-4247EEF64B29}" type="pres">
      <dgm:prSet presAssocID="{7D3CBB0E-635A-4475-BCD7-49FACB43EB47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0A769928-E992-4635-B73E-3C24F466142F}" type="pres">
      <dgm:prSet presAssocID="{7D3CBB0E-635A-4475-BCD7-49FACB43EB47}" presName="spaceRect" presStyleCnt="0"/>
      <dgm:spPr/>
    </dgm:pt>
    <dgm:pt modelId="{56DB13B7-CD04-4C7D-BBB1-75021BF77E89}" type="pres">
      <dgm:prSet presAssocID="{7D3CBB0E-635A-4475-BCD7-49FACB43EB47}" presName="parTx" presStyleLbl="revTx" presStyleIdx="0" presStyleCnt="5">
        <dgm:presLayoutVars>
          <dgm:chMax val="0"/>
          <dgm:chPref val="0"/>
        </dgm:presLayoutVars>
      </dgm:prSet>
      <dgm:spPr/>
    </dgm:pt>
    <dgm:pt modelId="{A5AFFC35-C462-41F8-906D-5C5276AA2F16}" type="pres">
      <dgm:prSet presAssocID="{AD855A93-007E-4277-AA81-345177D63DE3}" presName="sibTrans" presStyleCnt="0"/>
      <dgm:spPr/>
    </dgm:pt>
    <dgm:pt modelId="{FEDA9D06-678C-494F-8C77-A62FE2849C5B}" type="pres">
      <dgm:prSet presAssocID="{A97C91F2-5D81-4564-8F4A-66E8EFCB8992}" presName="compNode" presStyleCnt="0"/>
      <dgm:spPr/>
    </dgm:pt>
    <dgm:pt modelId="{44F3F51D-D81C-4932-8759-ECA6DEC2A717}" type="pres">
      <dgm:prSet presAssocID="{A97C91F2-5D81-4564-8F4A-66E8EFCB8992}" presName="bgRect" presStyleLbl="bgShp" presStyleIdx="1" presStyleCnt="5"/>
      <dgm:spPr/>
    </dgm:pt>
    <dgm:pt modelId="{81D021D8-4928-4DA9-BDB8-10F93BDC7069}" type="pres">
      <dgm:prSet presAssocID="{A97C91F2-5D81-4564-8F4A-66E8EFCB8992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ABCA9F0A-2EB1-4BCE-8476-793A952E4A60}" type="pres">
      <dgm:prSet presAssocID="{A97C91F2-5D81-4564-8F4A-66E8EFCB8992}" presName="spaceRect" presStyleCnt="0"/>
      <dgm:spPr/>
    </dgm:pt>
    <dgm:pt modelId="{8B6FE967-072C-46DB-A0AB-A68A49ED809D}" type="pres">
      <dgm:prSet presAssocID="{A97C91F2-5D81-4564-8F4A-66E8EFCB8992}" presName="parTx" presStyleLbl="revTx" presStyleIdx="1" presStyleCnt="5">
        <dgm:presLayoutVars>
          <dgm:chMax val="0"/>
          <dgm:chPref val="0"/>
        </dgm:presLayoutVars>
      </dgm:prSet>
      <dgm:spPr/>
    </dgm:pt>
    <dgm:pt modelId="{F548B735-F325-4275-9C8B-83E8090F63B0}" type="pres">
      <dgm:prSet presAssocID="{CD3561EF-DB12-4C57-9E36-464CEE1C62E3}" presName="sibTrans" presStyleCnt="0"/>
      <dgm:spPr/>
    </dgm:pt>
    <dgm:pt modelId="{27717006-7549-40CC-A978-D1CDBAF5BCF9}" type="pres">
      <dgm:prSet presAssocID="{3D81C8E9-D4FE-4268-B9DB-29F2FE38343A}" presName="compNode" presStyleCnt="0"/>
      <dgm:spPr/>
    </dgm:pt>
    <dgm:pt modelId="{96157AD1-A9E1-4D22-915B-4F3A2B059F19}" type="pres">
      <dgm:prSet presAssocID="{3D81C8E9-D4FE-4268-B9DB-29F2FE38343A}" presName="bgRect" presStyleLbl="bgShp" presStyleIdx="2" presStyleCnt="5"/>
      <dgm:spPr/>
    </dgm:pt>
    <dgm:pt modelId="{92CC1037-05C2-4D1C-B7E7-A63265D21F4E}" type="pres">
      <dgm:prSet presAssocID="{3D81C8E9-D4FE-4268-B9DB-29F2FE38343A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sconnected"/>
        </a:ext>
      </dgm:extLst>
    </dgm:pt>
    <dgm:pt modelId="{91FAE749-A688-4A79-96BB-79CD523ECDD1}" type="pres">
      <dgm:prSet presAssocID="{3D81C8E9-D4FE-4268-B9DB-29F2FE38343A}" presName="spaceRect" presStyleCnt="0"/>
      <dgm:spPr/>
    </dgm:pt>
    <dgm:pt modelId="{91E94EE2-5DC7-4BE6-A17F-E8241B4143EF}" type="pres">
      <dgm:prSet presAssocID="{3D81C8E9-D4FE-4268-B9DB-29F2FE38343A}" presName="parTx" presStyleLbl="revTx" presStyleIdx="2" presStyleCnt="5">
        <dgm:presLayoutVars>
          <dgm:chMax val="0"/>
          <dgm:chPref val="0"/>
        </dgm:presLayoutVars>
      </dgm:prSet>
      <dgm:spPr/>
    </dgm:pt>
    <dgm:pt modelId="{8EF9297F-C975-419C-809A-A9BE4F8EE26A}" type="pres">
      <dgm:prSet presAssocID="{11E3FA7B-B98F-4D8F-A933-360ADC53986D}" presName="sibTrans" presStyleCnt="0"/>
      <dgm:spPr/>
    </dgm:pt>
    <dgm:pt modelId="{4875F74B-7E0C-4C21-A1B5-2722DBD27BEB}" type="pres">
      <dgm:prSet presAssocID="{38FB09CA-4FBC-4D45-BBBA-A5B60132C44E}" presName="compNode" presStyleCnt="0"/>
      <dgm:spPr/>
    </dgm:pt>
    <dgm:pt modelId="{F3DF7E93-F7B4-4144-80B1-07911E90F6D8}" type="pres">
      <dgm:prSet presAssocID="{38FB09CA-4FBC-4D45-BBBA-A5B60132C44E}" presName="bgRect" presStyleLbl="bgShp" presStyleIdx="3" presStyleCnt="5"/>
      <dgm:spPr/>
    </dgm:pt>
    <dgm:pt modelId="{E5697AB4-1A0E-4A83-BA1F-F316FB9278E2}" type="pres">
      <dgm:prSet presAssocID="{38FB09CA-4FBC-4D45-BBBA-A5B60132C44E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ze"/>
        </a:ext>
      </dgm:extLst>
    </dgm:pt>
    <dgm:pt modelId="{2B553711-F59D-4FD0-B08F-CFFE1443257B}" type="pres">
      <dgm:prSet presAssocID="{38FB09CA-4FBC-4D45-BBBA-A5B60132C44E}" presName="spaceRect" presStyleCnt="0"/>
      <dgm:spPr/>
    </dgm:pt>
    <dgm:pt modelId="{B67038AD-04D3-4C8F-82AB-AC3D7A4C5E54}" type="pres">
      <dgm:prSet presAssocID="{38FB09CA-4FBC-4D45-BBBA-A5B60132C44E}" presName="parTx" presStyleLbl="revTx" presStyleIdx="3" presStyleCnt="5">
        <dgm:presLayoutVars>
          <dgm:chMax val="0"/>
          <dgm:chPref val="0"/>
        </dgm:presLayoutVars>
      </dgm:prSet>
      <dgm:spPr/>
    </dgm:pt>
    <dgm:pt modelId="{FD632777-8638-4122-8888-9FC830417BC5}" type="pres">
      <dgm:prSet presAssocID="{1DE6C895-0F83-4842-A509-69FA96827ADA}" presName="sibTrans" presStyleCnt="0"/>
      <dgm:spPr/>
    </dgm:pt>
    <dgm:pt modelId="{BAB7D59F-7163-41A7-AD79-0C9AEBCB0B95}" type="pres">
      <dgm:prSet presAssocID="{F1B021BF-16EA-4028-B633-8536E9B0F039}" presName="compNode" presStyleCnt="0"/>
      <dgm:spPr/>
    </dgm:pt>
    <dgm:pt modelId="{CB74D39D-81E4-4080-A943-D32A55F4E857}" type="pres">
      <dgm:prSet presAssocID="{F1B021BF-16EA-4028-B633-8536E9B0F039}" presName="bgRect" presStyleLbl="bgShp" presStyleIdx="4" presStyleCnt="5"/>
      <dgm:spPr/>
    </dgm:pt>
    <dgm:pt modelId="{AB90B0CA-4287-4096-BAA1-AD0109879A50}" type="pres">
      <dgm:prSet presAssocID="{F1B021BF-16EA-4028-B633-8536E9B0F039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ght Bulb and Gear"/>
        </a:ext>
      </dgm:extLst>
    </dgm:pt>
    <dgm:pt modelId="{8470BBCB-59D1-480C-B7C1-6358BC4D6A28}" type="pres">
      <dgm:prSet presAssocID="{F1B021BF-16EA-4028-B633-8536E9B0F039}" presName="spaceRect" presStyleCnt="0"/>
      <dgm:spPr/>
    </dgm:pt>
    <dgm:pt modelId="{BAE2445B-D9E2-4AFB-A9D7-84713C88EDC9}" type="pres">
      <dgm:prSet presAssocID="{F1B021BF-16EA-4028-B633-8536E9B0F039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8AE88F02-6E0E-4C73-AD5D-BFDD9C345BCC}" type="presOf" srcId="{630278DA-614F-4258-983A-A0A53400F409}" destId="{880E470E-BCD5-4657-851E-E45E0DDD78C9}" srcOrd="0" destOrd="0" presId="urn:microsoft.com/office/officeart/2018/2/layout/IconVerticalSolidList"/>
    <dgm:cxn modelId="{5D7DAD0A-C43D-48D8-AFAE-7E4DE23E7E3F}" type="presOf" srcId="{F1B021BF-16EA-4028-B633-8536E9B0F039}" destId="{BAE2445B-D9E2-4AFB-A9D7-84713C88EDC9}" srcOrd="0" destOrd="0" presId="urn:microsoft.com/office/officeart/2018/2/layout/IconVerticalSolidList"/>
    <dgm:cxn modelId="{38B1BA12-A768-46D5-A859-9F741A9D8DD7}" type="presOf" srcId="{7D3CBB0E-635A-4475-BCD7-49FACB43EB47}" destId="{56DB13B7-CD04-4C7D-BBB1-75021BF77E89}" srcOrd="0" destOrd="0" presId="urn:microsoft.com/office/officeart/2018/2/layout/IconVerticalSolidList"/>
    <dgm:cxn modelId="{A6A0D817-DD34-4575-B171-E9C4F5258E7F}" type="presOf" srcId="{3D81C8E9-D4FE-4268-B9DB-29F2FE38343A}" destId="{91E94EE2-5DC7-4BE6-A17F-E8241B4143EF}" srcOrd="0" destOrd="0" presId="urn:microsoft.com/office/officeart/2018/2/layout/IconVerticalSolidList"/>
    <dgm:cxn modelId="{6F57EE17-5C84-4A0E-819C-D7DFF695761E}" srcId="{630278DA-614F-4258-983A-A0A53400F409}" destId="{A97C91F2-5D81-4564-8F4A-66E8EFCB8992}" srcOrd="1" destOrd="0" parTransId="{9E352106-3CFF-4F72-8BDA-42543F736324}" sibTransId="{CD3561EF-DB12-4C57-9E36-464CEE1C62E3}"/>
    <dgm:cxn modelId="{DD68AA3F-A0D5-4777-A1BB-D79C615616AB}" srcId="{630278DA-614F-4258-983A-A0A53400F409}" destId="{3D81C8E9-D4FE-4268-B9DB-29F2FE38343A}" srcOrd="2" destOrd="0" parTransId="{21D12CFA-8A63-4694-B3E0-C68C3F5BF837}" sibTransId="{11E3FA7B-B98F-4D8F-A933-360ADC53986D}"/>
    <dgm:cxn modelId="{371DC976-E888-40E6-B953-864DD352C37C}" type="presOf" srcId="{A97C91F2-5D81-4564-8F4A-66E8EFCB8992}" destId="{8B6FE967-072C-46DB-A0AB-A68A49ED809D}" srcOrd="0" destOrd="0" presId="urn:microsoft.com/office/officeart/2018/2/layout/IconVerticalSolidList"/>
    <dgm:cxn modelId="{964D7886-9B9D-4752-8F23-5F1249CE0421}" type="presOf" srcId="{38FB09CA-4FBC-4D45-BBBA-A5B60132C44E}" destId="{B67038AD-04D3-4C8F-82AB-AC3D7A4C5E54}" srcOrd="0" destOrd="0" presId="urn:microsoft.com/office/officeart/2018/2/layout/IconVerticalSolidList"/>
    <dgm:cxn modelId="{62C041D7-8511-4D12-89A0-E193E0559EC0}" srcId="{630278DA-614F-4258-983A-A0A53400F409}" destId="{38FB09CA-4FBC-4D45-BBBA-A5B60132C44E}" srcOrd="3" destOrd="0" parTransId="{6410B9D8-0612-4AD0-BD12-F52844D2F9AC}" sibTransId="{1DE6C895-0F83-4842-A509-69FA96827ADA}"/>
    <dgm:cxn modelId="{FD2D1CDB-2E4B-4436-9D9E-081EB566B771}" srcId="{630278DA-614F-4258-983A-A0A53400F409}" destId="{7D3CBB0E-635A-4475-BCD7-49FACB43EB47}" srcOrd="0" destOrd="0" parTransId="{CD910C23-0786-49BA-B7B2-BF9481E615C1}" sibTransId="{AD855A93-007E-4277-AA81-345177D63DE3}"/>
    <dgm:cxn modelId="{F1D7E2DF-1D09-4E14-B921-4C3D5CC4F689}" srcId="{630278DA-614F-4258-983A-A0A53400F409}" destId="{F1B021BF-16EA-4028-B633-8536E9B0F039}" srcOrd="4" destOrd="0" parTransId="{8726CF34-5626-4673-A1D3-BC5013759CBE}" sibTransId="{EF1671D4-D4E1-4A4F-9BB0-46A683FEFE49}"/>
    <dgm:cxn modelId="{C2498AFC-D62F-4B41-80A7-66DF65327E29}" type="presParOf" srcId="{880E470E-BCD5-4657-851E-E45E0DDD78C9}" destId="{B72A4D24-DEA2-4FCC-AEAC-B854F88BFE3A}" srcOrd="0" destOrd="0" presId="urn:microsoft.com/office/officeart/2018/2/layout/IconVerticalSolidList"/>
    <dgm:cxn modelId="{2CB4E4E5-F84A-4DCE-9FE1-3DBF6372E593}" type="presParOf" srcId="{B72A4D24-DEA2-4FCC-AEAC-B854F88BFE3A}" destId="{445DF501-56D3-438E-A64E-16937056BBC3}" srcOrd="0" destOrd="0" presId="urn:microsoft.com/office/officeart/2018/2/layout/IconVerticalSolidList"/>
    <dgm:cxn modelId="{3C832AFD-1443-4A4A-888C-7FC2026A1E22}" type="presParOf" srcId="{B72A4D24-DEA2-4FCC-AEAC-B854F88BFE3A}" destId="{1A5D597C-3AC3-4AA9-A9DA-4247EEF64B29}" srcOrd="1" destOrd="0" presId="urn:microsoft.com/office/officeart/2018/2/layout/IconVerticalSolidList"/>
    <dgm:cxn modelId="{CB7DE488-449A-4E6C-B491-16F452551D7B}" type="presParOf" srcId="{B72A4D24-DEA2-4FCC-AEAC-B854F88BFE3A}" destId="{0A769928-E992-4635-B73E-3C24F466142F}" srcOrd="2" destOrd="0" presId="urn:microsoft.com/office/officeart/2018/2/layout/IconVerticalSolidList"/>
    <dgm:cxn modelId="{D99B80FA-FE22-477F-B6C2-BC0814A630AD}" type="presParOf" srcId="{B72A4D24-DEA2-4FCC-AEAC-B854F88BFE3A}" destId="{56DB13B7-CD04-4C7D-BBB1-75021BF77E89}" srcOrd="3" destOrd="0" presId="urn:microsoft.com/office/officeart/2018/2/layout/IconVerticalSolidList"/>
    <dgm:cxn modelId="{78C21F9C-4B87-46B7-A935-225B527AA221}" type="presParOf" srcId="{880E470E-BCD5-4657-851E-E45E0DDD78C9}" destId="{A5AFFC35-C462-41F8-906D-5C5276AA2F16}" srcOrd="1" destOrd="0" presId="urn:microsoft.com/office/officeart/2018/2/layout/IconVerticalSolidList"/>
    <dgm:cxn modelId="{2192126F-6370-4D2D-8257-F825DEE81D5D}" type="presParOf" srcId="{880E470E-BCD5-4657-851E-E45E0DDD78C9}" destId="{FEDA9D06-678C-494F-8C77-A62FE2849C5B}" srcOrd="2" destOrd="0" presId="urn:microsoft.com/office/officeart/2018/2/layout/IconVerticalSolidList"/>
    <dgm:cxn modelId="{D23D59F6-46F5-4C30-8D8E-34DA622A79BB}" type="presParOf" srcId="{FEDA9D06-678C-494F-8C77-A62FE2849C5B}" destId="{44F3F51D-D81C-4932-8759-ECA6DEC2A717}" srcOrd="0" destOrd="0" presId="urn:microsoft.com/office/officeart/2018/2/layout/IconVerticalSolidList"/>
    <dgm:cxn modelId="{E1DB8FEA-DB06-485B-8F7A-10B7CC85288A}" type="presParOf" srcId="{FEDA9D06-678C-494F-8C77-A62FE2849C5B}" destId="{81D021D8-4928-4DA9-BDB8-10F93BDC7069}" srcOrd="1" destOrd="0" presId="urn:microsoft.com/office/officeart/2018/2/layout/IconVerticalSolidList"/>
    <dgm:cxn modelId="{BF3BE8B3-CE35-4660-B012-6E315177787F}" type="presParOf" srcId="{FEDA9D06-678C-494F-8C77-A62FE2849C5B}" destId="{ABCA9F0A-2EB1-4BCE-8476-793A952E4A60}" srcOrd="2" destOrd="0" presId="urn:microsoft.com/office/officeart/2018/2/layout/IconVerticalSolidList"/>
    <dgm:cxn modelId="{9165B5C5-E534-46A8-A00D-1FBC0149B113}" type="presParOf" srcId="{FEDA9D06-678C-494F-8C77-A62FE2849C5B}" destId="{8B6FE967-072C-46DB-A0AB-A68A49ED809D}" srcOrd="3" destOrd="0" presId="urn:microsoft.com/office/officeart/2018/2/layout/IconVerticalSolidList"/>
    <dgm:cxn modelId="{DF2BA029-F3D3-4369-94C6-9ACA00788581}" type="presParOf" srcId="{880E470E-BCD5-4657-851E-E45E0DDD78C9}" destId="{F548B735-F325-4275-9C8B-83E8090F63B0}" srcOrd="3" destOrd="0" presId="urn:microsoft.com/office/officeart/2018/2/layout/IconVerticalSolidList"/>
    <dgm:cxn modelId="{C0F1F258-FD28-4786-82D9-11CA289580F0}" type="presParOf" srcId="{880E470E-BCD5-4657-851E-E45E0DDD78C9}" destId="{27717006-7549-40CC-A978-D1CDBAF5BCF9}" srcOrd="4" destOrd="0" presId="urn:microsoft.com/office/officeart/2018/2/layout/IconVerticalSolidList"/>
    <dgm:cxn modelId="{99B9A7C3-D07B-42F4-984E-AC79C632553B}" type="presParOf" srcId="{27717006-7549-40CC-A978-D1CDBAF5BCF9}" destId="{96157AD1-A9E1-4D22-915B-4F3A2B059F19}" srcOrd="0" destOrd="0" presId="urn:microsoft.com/office/officeart/2018/2/layout/IconVerticalSolidList"/>
    <dgm:cxn modelId="{7BFD12DD-E73C-4BFA-8BAE-ACBC987E3466}" type="presParOf" srcId="{27717006-7549-40CC-A978-D1CDBAF5BCF9}" destId="{92CC1037-05C2-4D1C-B7E7-A63265D21F4E}" srcOrd="1" destOrd="0" presId="urn:microsoft.com/office/officeart/2018/2/layout/IconVerticalSolidList"/>
    <dgm:cxn modelId="{1586034B-4978-44BB-8F3A-11F83A4FD267}" type="presParOf" srcId="{27717006-7549-40CC-A978-D1CDBAF5BCF9}" destId="{91FAE749-A688-4A79-96BB-79CD523ECDD1}" srcOrd="2" destOrd="0" presId="urn:microsoft.com/office/officeart/2018/2/layout/IconVerticalSolidList"/>
    <dgm:cxn modelId="{C8E92319-E84A-44A4-94FA-27E789E5631A}" type="presParOf" srcId="{27717006-7549-40CC-A978-D1CDBAF5BCF9}" destId="{91E94EE2-5DC7-4BE6-A17F-E8241B4143EF}" srcOrd="3" destOrd="0" presId="urn:microsoft.com/office/officeart/2018/2/layout/IconVerticalSolidList"/>
    <dgm:cxn modelId="{F7799E71-4883-4471-AC05-9EC945D20D1E}" type="presParOf" srcId="{880E470E-BCD5-4657-851E-E45E0DDD78C9}" destId="{8EF9297F-C975-419C-809A-A9BE4F8EE26A}" srcOrd="5" destOrd="0" presId="urn:microsoft.com/office/officeart/2018/2/layout/IconVerticalSolidList"/>
    <dgm:cxn modelId="{D60FAEB7-4119-4C1E-89CC-6624F9004497}" type="presParOf" srcId="{880E470E-BCD5-4657-851E-E45E0DDD78C9}" destId="{4875F74B-7E0C-4C21-A1B5-2722DBD27BEB}" srcOrd="6" destOrd="0" presId="urn:microsoft.com/office/officeart/2018/2/layout/IconVerticalSolidList"/>
    <dgm:cxn modelId="{01E2561B-ED48-475F-9F69-66AD445CADBB}" type="presParOf" srcId="{4875F74B-7E0C-4C21-A1B5-2722DBD27BEB}" destId="{F3DF7E93-F7B4-4144-80B1-07911E90F6D8}" srcOrd="0" destOrd="0" presId="urn:microsoft.com/office/officeart/2018/2/layout/IconVerticalSolidList"/>
    <dgm:cxn modelId="{25E1AAD9-8BB7-4F51-A68A-7B16766CD741}" type="presParOf" srcId="{4875F74B-7E0C-4C21-A1B5-2722DBD27BEB}" destId="{E5697AB4-1A0E-4A83-BA1F-F316FB9278E2}" srcOrd="1" destOrd="0" presId="urn:microsoft.com/office/officeart/2018/2/layout/IconVerticalSolidList"/>
    <dgm:cxn modelId="{129DBD57-BF71-49C4-B6FC-9062CC8F0219}" type="presParOf" srcId="{4875F74B-7E0C-4C21-A1B5-2722DBD27BEB}" destId="{2B553711-F59D-4FD0-B08F-CFFE1443257B}" srcOrd="2" destOrd="0" presId="urn:microsoft.com/office/officeart/2018/2/layout/IconVerticalSolidList"/>
    <dgm:cxn modelId="{47C22343-1BB2-4FE3-8DC0-E080FD8FE30A}" type="presParOf" srcId="{4875F74B-7E0C-4C21-A1B5-2722DBD27BEB}" destId="{B67038AD-04D3-4C8F-82AB-AC3D7A4C5E54}" srcOrd="3" destOrd="0" presId="urn:microsoft.com/office/officeart/2018/2/layout/IconVerticalSolidList"/>
    <dgm:cxn modelId="{4B0E367B-C8AF-40D9-BD75-3D8009C2CFE7}" type="presParOf" srcId="{880E470E-BCD5-4657-851E-E45E0DDD78C9}" destId="{FD632777-8638-4122-8888-9FC830417BC5}" srcOrd="7" destOrd="0" presId="urn:microsoft.com/office/officeart/2018/2/layout/IconVerticalSolidList"/>
    <dgm:cxn modelId="{F0941D3C-31FA-4992-A69E-0A125A0E26B6}" type="presParOf" srcId="{880E470E-BCD5-4657-851E-E45E0DDD78C9}" destId="{BAB7D59F-7163-41A7-AD79-0C9AEBCB0B95}" srcOrd="8" destOrd="0" presId="urn:microsoft.com/office/officeart/2018/2/layout/IconVerticalSolidList"/>
    <dgm:cxn modelId="{CA39F682-493E-403D-954D-73D99A279FF1}" type="presParOf" srcId="{BAB7D59F-7163-41A7-AD79-0C9AEBCB0B95}" destId="{CB74D39D-81E4-4080-A943-D32A55F4E857}" srcOrd="0" destOrd="0" presId="urn:microsoft.com/office/officeart/2018/2/layout/IconVerticalSolidList"/>
    <dgm:cxn modelId="{E9C858B7-0937-4AFF-98E2-BD6335A90E70}" type="presParOf" srcId="{BAB7D59F-7163-41A7-AD79-0C9AEBCB0B95}" destId="{AB90B0CA-4287-4096-BAA1-AD0109879A50}" srcOrd="1" destOrd="0" presId="urn:microsoft.com/office/officeart/2018/2/layout/IconVerticalSolidList"/>
    <dgm:cxn modelId="{8E3B2B69-9D1A-4E72-A70B-1A8C8FEF2E1D}" type="presParOf" srcId="{BAB7D59F-7163-41A7-AD79-0C9AEBCB0B95}" destId="{8470BBCB-59D1-480C-B7C1-6358BC4D6A28}" srcOrd="2" destOrd="0" presId="urn:microsoft.com/office/officeart/2018/2/layout/IconVerticalSolidList"/>
    <dgm:cxn modelId="{F01C65D4-57AC-4C3F-8E33-05990099A2DC}" type="presParOf" srcId="{BAB7D59F-7163-41A7-AD79-0C9AEBCB0B95}" destId="{BAE2445B-D9E2-4AFB-A9D7-84713C88EDC9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322E709-3E08-43C4-8451-42AE7BBBBC79}" type="doc">
      <dgm:prSet loTypeId="urn:microsoft.com/office/officeart/2018/2/layout/IconVerticalSolidList" loCatId="icon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C428323C-3A37-42B2-8ED7-406F01B13FD0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800" b="1" dirty="0"/>
            <a:t>Implement More Policies:</a:t>
          </a:r>
          <a:r>
            <a:rPr lang="en-US" sz="1800" dirty="0"/>
            <a:t> Compare LRU against other common policies like LFU (Least Frequently Used), FIFO (First-In, First-Out), or hardware-friendly approximations like Pseudo-LRU.</a:t>
          </a:r>
        </a:p>
      </dgm:t>
    </dgm:pt>
    <dgm:pt modelId="{13137436-6ADA-4678-97B5-C6FAD8A5AE11}" type="parTrans" cxnId="{814E3F46-2223-4F8A-A9BC-01C781EAE53B}">
      <dgm:prSet/>
      <dgm:spPr/>
      <dgm:t>
        <a:bodyPr/>
        <a:lstStyle/>
        <a:p>
          <a:endParaRPr lang="en-US"/>
        </a:p>
      </dgm:t>
    </dgm:pt>
    <dgm:pt modelId="{40888F23-CEF8-48A5-B65E-6B2D1A36D569}" type="sibTrans" cxnId="{814E3F46-2223-4F8A-A9BC-01C781EAE53B}">
      <dgm:prSet/>
      <dgm:spPr/>
      <dgm:t>
        <a:bodyPr/>
        <a:lstStyle/>
        <a:p>
          <a:endParaRPr lang="en-US"/>
        </a:p>
      </dgm:t>
    </dgm:pt>
    <dgm:pt modelId="{9ABF344F-A7ED-4D11-95E6-573CD81EE3B2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800" b="1" dirty="0"/>
            <a:t>Simulate Write Policies:</a:t>
          </a:r>
          <a:r>
            <a:rPr lang="en-US" sz="1800" dirty="0"/>
            <a:t> Add support for "Write-Back" vs. "Write-Through" and "Write-Allocate" vs. "No-Write-Allocate" to model their impact on performance and memory bus traffic.</a:t>
          </a:r>
        </a:p>
      </dgm:t>
    </dgm:pt>
    <dgm:pt modelId="{C49BBEB9-1BAD-48EE-9ACA-8D4F402A0899}" type="parTrans" cxnId="{BA6543AA-760D-4C63-B559-A8A6FD0D53E1}">
      <dgm:prSet/>
      <dgm:spPr/>
      <dgm:t>
        <a:bodyPr/>
        <a:lstStyle/>
        <a:p>
          <a:endParaRPr lang="en-US"/>
        </a:p>
      </dgm:t>
    </dgm:pt>
    <dgm:pt modelId="{9E20243F-B4ED-4317-90E6-8F0420FE687A}" type="sibTrans" cxnId="{BA6543AA-760D-4C63-B559-A8A6FD0D53E1}">
      <dgm:prSet/>
      <dgm:spPr/>
      <dgm:t>
        <a:bodyPr/>
        <a:lstStyle/>
        <a:p>
          <a:endParaRPr lang="en-US"/>
        </a:p>
      </dgm:t>
    </dgm:pt>
    <dgm:pt modelId="{50932B91-266D-42C4-92EE-6D4C3D2FD7E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Model a Multi-Level Cache:</a:t>
          </a:r>
          <a:r>
            <a:rPr lang="en-US" dirty="0"/>
            <a:t> Expand the simulator to a full memory hierarchy, including separate L1 Instruction/Data caches and a unified L2 cache.</a:t>
          </a:r>
        </a:p>
      </dgm:t>
    </dgm:pt>
    <dgm:pt modelId="{04D7DD1D-03A4-45B7-9693-2187D0D1AA4D}" type="parTrans" cxnId="{C0D8ABDE-06B3-4C57-A0A6-D1962B04C455}">
      <dgm:prSet/>
      <dgm:spPr/>
      <dgm:t>
        <a:bodyPr/>
        <a:lstStyle/>
        <a:p>
          <a:endParaRPr lang="en-US"/>
        </a:p>
      </dgm:t>
    </dgm:pt>
    <dgm:pt modelId="{F9516F8B-EFDF-4D9C-B985-DFE8CFB27E35}" type="sibTrans" cxnId="{C0D8ABDE-06B3-4C57-A0A6-D1962B04C455}">
      <dgm:prSet/>
      <dgm:spPr/>
      <dgm:t>
        <a:bodyPr/>
        <a:lstStyle/>
        <a:p>
          <a:endParaRPr lang="en-US"/>
        </a:p>
      </dgm:t>
    </dgm:pt>
    <dgm:pt modelId="{35F8EDFE-1734-4EE9-8697-E8BC70DF20A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Explore Cache Coherence:</a:t>
          </a:r>
          <a:r>
            <a:rPr lang="en-US" dirty="0"/>
            <a:t> For a multi-core simulation, the next major step would be to implement a coherence protocol (like MESI) to manage data consistency across multiple caches.</a:t>
          </a:r>
        </a:p>
      </dgm:t>
    </dgm:pt>
    <dgm:pt modelId="{6DDB3403-6CDE-4F8B-95BF-86B1551A9435}" type="parTrans" cxnId="{5676661B-B1CC-46C5-ADDB-2DF7B4AF54F3}">
      <dgm:prSet/>
      <dgm:spPr/>
      <dgm:t>
        <a:bodyPr/>
        <a:lstStyle/>
        <a:p>
          <a:endParaRPr lang="en-US"/>
        </a:p>
      </dgm:t>
    </dgm:pt>
    <dgm:pt modelId="{50D9DF53-2E87-45EF-B1C5-A208C7E04FA0}" type="sibTrans" cxnId="{5676661B-B1CC-46C5-ADDB-2DF7B4AF54F3}">
      <dgm:prSet/>
      <dgm:spPr/>
      <dgm:t>
        <a:bodyPr/>
        <a:lstStyle/>
        <a:p>
          <a:endParaRPr lang="en-US"/>
        </a:p>
      </dgm:t>
    </dgm:pt>
    <dgm:pt modelId="{9E3467AB-F944-4EC3-B819-0C611B52E5D4}" type="pres">
      <dgm:prSet presAssocID="{A322E709-3E08-43C4-8451-42AE7BBBBC79}" presName="root" presStyleCnt="0">
        <dgm:presLayoutVars>
          <dgm:dir/>
          <dgm:resizeHandles val="exact"/>
        </dgm:presLayoutVars>
      </dgm:prSet>
      <dgm:spPr/>
    </dgm:pt>
    <dgm:pt modelId="{89DA7121-A01F-4252-97DC-05065FA05243}" type="pres">
      <dgm:prSet presAssocID="{C428323C-3A37-42B2-8ED7-406F01B13FD0}" presName="compNode" presStyleCnt="0"/>
      <dgm:spPr/>
    </dgm:pt>
    <dgm:pt modelId="{1B5D9069-8A40-4DA0-B727-B227A9693E4F}" type="pres">
      <dgm:prSet presAssocID="{C428323C-3A37-42B2-8ED7-406F01B13FD0}" presName="bgRect" presStyleLbl="bgShp" presStyleIdx="0" presStyleCnt="4"/>
      <dgm:spPr/>
    </dgm:pt>
    <dgm:pt modelId="{E11315A4-CF1E-4993-B872-C42140812AEC}" type="pres">
      <dgm:prSet presAssocID="{C428323C-3A37-42B2-8ED7-406F01B13FD0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ADA1159E-0380-4E4C-91A3-8CBC829608FE}" type="pres">
      <dgm:prSet presAssocID="{C428323C-3A37-42B2-8ED7-406F01B13FD0}" presName="spaceRect" presStyleCnt="0"/>
      <dgm:spPr/>
    </dgm:pt>
    <dgm:pt modelId="{08D5BC99-E6D1-4971-A143-16C42F6A7E6E}" type="pres">
      <dgm:prSet presAssocID="{C428323C-3A37-42B2-8ED7-406F01B13FD0}" presName="parTx" presStyleLbl="revTx" presStyleIdx="0" presStyleCnt="4">
        <dgm:presLayoutVars>
          <dgm:chMax val="0"/>
          <dgm:chPref val="0"/>
        </dgm:presLayoutVars>
      </dgm:prSet>
      <dgm:spPr/>
    </dgm:pt>
    <dgm:pt modelId="{F69B4586-5C97-4526-AEAB-8263889D3CF8}" type="pres">
      <dgm:prSet presAssocID="{40888F23-CEF8-48A5-B65E-6B2D1A36D569}" presName="sibTrans" presStyleCnt="0"/>
      <dgm:spPr/>
    </dgm:pt>
    <dgm:pt modelId="{66C21367-0B40-4966-9F94-542E667F8D7D}" type="pres">
      <dgm:prSet presAssocID="{9ABF344F-A7ED-4D11-95E6-573CD81EE3B2}" presName="compNode" presStyleCnt="0"/>
      <dgm:spPr/>
    </dgm:pt>
    <dgm:pt modelId="{F18889D6-D7E9-42AC-820C-A14A110E5EE9}" type="pres">
      <dgm:prSet presAssocID="{9ABF344F-A7ED-4D11-95E6-573CD81EE3B2}" presName="bgRect" presStyleLbl="bgShp" presStyleIdx="1" presStyleCnt="4"/>
      <dgm:spPr/>
    </dgm:pt>
    <dgm:pt modelId="{B5C07C24-29A0-492D-B3C7-5DF68EA84FED}" type="pres">
      <dgm:prSet presAssocID="{9ABF344F-A7ED-4D11-95E6-573CD81EE3B2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EA91ED6F-D1B9-4B71-B44D-3978ED6A9D55}" type="pres">
      <dgm:prSet presAssocID="{9ABF344F-A7ED-4D11-95E6-573CD81EE3B2}" presName="spaceRect" presStyleCnt="0"/>
      <dgm:spPr/>
    </dgm:pt>
    <dgm:pt modelId="{13D8EEE4-079E-473A-AFAA-D94CE8967C32}" type="pres">
      <dgm:prSet presAssocID="{9ABF344F-A7ED-4D11-95E6-573CD81EE3B2}" presName="parTx" presStyleLbl="revTx" presStyleIdx="1" presStyleCnt="4">
        <dgm:presLayoutVars>
          <dgm:chMax val="0"/>
          <dgm:chPref val="0"/>
        </dgm:presLayoutVars>
      </dgm:prSet>
      <dgm:spPr/>
    </dgm:pt>
    <dgm:pt modelId="{65E03F70-7D5F-4E30-BBD6-C8A2655BE84E}" type="pres">
      <dgm:prSet presAssocID="{9E20243F-B4ED-4317-90E6-8F0420FE687A}" presName="sibTrans" presStyleCnt="0"/>
      <dgm:spPr/>
    </dgm:pt>
    <dgm:pt modelId="{032D8C65-4E64-496A-A1F6-85B378CDAB78}" type="pres">
      <dgm:prSet presAssocID="{50932B91-266D-42C4-92EE-6D4C3D2FD7EE}" presName="compNode" presStyleCnt="0"/>
      <dgm:spPr/>
    </dgm:pt>
    <dgm:pt modelId="{9CCAA691-12DC-497E-A2C8-314AE238F47C}" type="pres">
      <dgm:prSet presAssocID="{50932B91-266D-42C4-92EE-6D4C3D2FD7EE}" presName="bgRect" presStyleLbl="bgShp" presStyleIdx="2" presStyleCnt="4"/>
      <dgm:spPr/>
    </dgm:pt>
    <dgm:pt modelId="{F4C0930A-BE45-4D5F-B96C-0B8FBBD0FEBE}" type="pres">
      <dgm:prSet presAssocID="{50932B91-266D-42C4-92EE-6D4C3D2FD7EE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9AA085AF-25C8-48DC-BBAC-540685A49580}" type="pres">
      <dgm:prSet presAssocID="{50932B91-266D-42C4-92EE-6D4C3D2FD7EE}" presName="spaceRect" presStyleCnt="0"/>
      <dgm:spPr/>
    </dgm:pt>
    <dgm:pt modelId="{2A8EB3E8-8059-44A9-9DAD-42BCBA4AC706}" type="pres">
      <dgm:prSet presAssocID="{50932B91-266D-42C4-92EE-6D4C3D2FD7EE}" presName="parTx" presStyleLbl="revTx" presStyleIdx="2" presStyleCnt="4">
        <dgm:presLayoutVars>
          <dgm:chMax val="0"/>
          <dgm:chPref val="0"/>
        </dgm:presLayoutVars>
      </dgm:prSet>
      <dgm:spPr/>
    </dgm:pt>
    <dgm:pt modelId="{EA156233-F2C7-4619-B4A0-FF5F86C7BCC4}" type="pres">
      <dgm:prSet presAssocID="{F9516F8B-EFDF-4D9C-B985-DFE8CFB27E35}" presName="sibTrans" presStyleCnt="0"/>
      <dgm:spPr/>
    </dgm:pt>
    <dgm:pt modelId="{7913FBAD-AF11-4EDC-86B2-E66D34C79AE2}" type="pres">
      <dgm:prSet presAssocID="{35F8EDFE-1734-4EE9-8697-E8BC70DF20A0}" presName="compNode" presStyleCnt="0"/>
      <dgm:spPr/>
    </dgm:pt>
    <dgm:pt modelId="{27A2D58B-8879-4F56-AC64-4EB96613DDC6}" type="pres">
      <dgm:prSet presAssocID="{35F8EDFE-1734-4EE9-8697-E8BC70DF20A0}" presName="bgRect" presStyleLbl="bgShp" presStyleIdx="3" presStyleCnt="4"/>
      <dgm:spPr/>
    </dgm:pt>
    <dgm:pt modelId="{5FA742C5-4C59-495A-8A67-7B40B4CBEFE9}" type="pres">
      <dgm:prSet presAssocID="{35F8EDFE-1734-4EE9-8697-E8BC70DF20A0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A1DBC1D4-6A5F-4403-8D55-2A1B280974F5}" type="pres">
      <dgm:prSet presAssocID="{35F8EDFE-1734-4EE9-8697-E8BC70DF20A0}" presName="spaceRect" presStyleCnt="0"/>
      <dgm:spPr/>
    </dgm:pt>
    <dgm:pt modelId="{C36B9426-A8AE-44CD-A7B0-966234AEDD29}" type="pres">
      <dgm:prSet presAssocID="{35F8EDFE-1734-4EE9-8697-E8BC70DF20A0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94E43118-4066-474D-98D6-CA2598089E74}" type="presOf" srcId="{C428323C-3A37-42B2-8ED7-406F01B13FD0}" destId="{08D5BC99-E6D1-4971-A143-16C42F6A7E6E}" srcOrd="0" destOrd="0" presId="urn:microsoft.com/office/officeart/2018/2/layout/IconVerticalSolidList"/>
    <dgm:cxn modelId="{5676661B-B1CC-46C5-ADDB-2DF7B4AF54F3}" srcId="{A322E709-3E08-43C4-8451-42AE7BBBBC79}" destId="{35F8EDFE-1734-4EE9-8697-E8BC70DF20A0}" srcOrd="3" destOrd="0" parTransId="{6DDB3403-6CDE-4F8B-95BF-86B1551A9435}" sibTransId="{50D9DF53-2E87-45EF-B1C5-A208C7E04FA0}"/>
    <dgm:cxn modelId="{DF313035-0413-4AC4-B501-D4C4DFC831A7}" type="presOf" srcId="{9ABF344F-A7ED-4D11-95E6-573CD81EE3B2}" destId="{13D8EEE4-079E-473A-AFAA-D94CE8967C32}" srcOrd="0" destOrd="0" presId="urn:microsoft.com/office/officeart/2018/2/layout/IconVerticalSolidList"/>
    <dgm:cxn modelId="{814E3F46-2223-4F8A-A9BC-01C781EAE53B}" srcId="{A322E709-3E08-43C4-8451-42AE7BBBBC79}" destId="{C428323C-3A37-42B2-8ED7-406F01B13FD0}" srcOrd="0" destOrd="0" parTransId="{13137436-6ADA-4678-97B5-C6FAD8A5AE11}" sibTransId="{40888F23-CEF8-48A5-B65E-6B2D1A36D569}"/>
    <dgm:cxn modelId="{3B506B6F-6699-4B1B-A7AC-EF90A3262CB9}" type="presOf" srcId="{50932B91-266D-42C4-92EE-6D4C3D2FD7EE}" destId="{2A8EB3E8-8059-44A9-9DAD-42BCBA4AC706}" srcOrd="0" destOrd="0" presId="urn:microsoft.com/office/officeart/2018/2/layout/IconVerticalSolidList"/>
    <dgm:cxn modelId="{1A87A486-AC92-4314-BD39-B1714EDEB9DE}" type="presOf" srcId="{A322E709-3E08-43C4-8451-42AE7BBBBC79}" destId="{9E3467AB-F944-4EC3-B819-0C611B52E5D4}" srcOrd="0" destOrd="0" presId="urn:microsoft.com/office/officeart/2018/2/layout/IconVerticalSolidList"/>
    <dgm:cxn modelId="{BA6543AA-760D-4C63-B559-A8A6FD0D53E1}" srcId="{A322E709-3E08-43C4-8451-42AE7BBBBC79}" destId="{9ABF344F-A7ED-4D11-95E6-573CD81EE3B2}" srcOrd="1" destOrd="0" parTransId="{C49BBEB9-1BAD-48EE-9ACA-8D4F402A0899}" sibTransId="{9E20243F-B4ED-4317-90E6-8F0420FE687A}"/>
    <dgm:cxn modelId="{A09E21C1-13E9-484E-82FD-5D163DF9C20D}" type="presOf" srcId="{35F8EDFE-1734-4EE9-8697-E8BC70DF20A0}" destId="{C36B9426-A8AE-44CD-A7B0-966234AEDD29}" srcOrd="0" destOrd="0" presId="urn:microsoft.com/office/officeart/2018/2/layout/IconVerticalSolidList"/>
    <dgm:cxn modelId="{C0D8ABDE-06B3-4C57-A0A6-D1962B04C455}" srcId="{A322E709-3E08-43C4-8451-42AE7BBBBC79}" destId="{50932B91-266D-42C4-92EE-6D4C3D2FD7EE}" srcOrd="2" destOrd="0" parTransId="{04D7DD1D-03A4-45B7-9693-2187D0D1AA4D}" sibTransId="{F9516F8B-EFDF-4D9C-B985-DFE8CFB27E35}"/>
    <dgm:cxn modelId="{FE7776D9-C555-4919-908D-E786D08354D2}" type="presParOf" srcId="{9E3467AB-F944-4EC3-B819-0C611B52E5D4}" destId="{89DA7121-A01F-4252-97DC-05065FA05243}" srcOrd="0" destOrd="0" presId="urn:microsoft.com/office/officeart/2018/2/layout/IconVerticalSolidList"/>
    <dgm:cxn modelId="{9D976DF9-1794-45F3-9BE5-128DC7E5D38E}" type="presParOf" srcId="{89DA7121-A01F-4252-97DC-05065FA05243}" destId="{1B5D9069-8A40-4DA0-B727-B227A9693E4F}" srcOrd="0" destOrd="0" presId="urn:microsoft.com/office/officeart/2018/2/layout/IconVerticalSolidList"/>
    <dgm:cxn modelId="{B14D5247-C08C-4272-BCA9-7E2EC7F6D97B}" type="presParOf" srcId="{89DA7121-A01F-4252-97DC-05065FA05243}" destId="{E11315A4-CF1E-4993-B872-C42140812AEC}" srcOrd="1" destOrd="0" presId="urn:microsoft.com/office/officeart/2018/2/layout/IconVerticalSolidList"/>
    <dgm:cxn modelId="{A679A8E0-5241-41C1-9090-2375D477C088}" type="presParOf" srcId="{89DA7121-A01F-4252-97DC-05065FA05243}" destId="{ADA1159E-0380-4E4C-91A3-8CBC829608FE}" srcOrd="2" destOrd="0" presId="urn:microsoft.com/office/officeart/2018/2/layout/IconVerticalSolidList"/>
    <dgm:cxn modelId="{2813B9B7-BCDE-4350-BF7F-1757682F32DE}" type="presParOf" srcId="{89DA7121-A01F-4252-97DC-05065FA05243}" destId="{08D5BC99-E6D1-4971-A143-16C42F6A7E6E}" srcOrd="3" destOrd="0" presId="urn:microsoft.com/office/officeart/2018/2/layout/IconVerticalSolidList"/>
    <dgm:cxn modelId="{00367291-15CA-4D29-AFF4-54B100E11D00}" type="presParOf" srcId="{9E3467AB-F944-4EC3-B819-0C611B52E5D4}" destId="{F69B4586-5C97-4526-AEAB-8263889D3CF8}" srcOrd="1" destOrd="0" presId="urn:microsoft.com/office/officeart/2018/2/layout/IconVerticalSolidList"/>
    <dgm:cxn modelId="{4BB2EB14-32B7-4DC4-8B9E-4534EAB886B3}" type="presParOf" srcId="{9E3467AB-F944-4EC3-B819-0C611B52E5D4}" destId="{66C21367-0B40-4966-9F94-542E667F8D7D}" srcOrd="2" destOrd="0" presId="urn:microsoft.com/office/officeart/2018/2/layout/IconVerticalSolidList"/>
    <dgm:cxn modelId="{2B7FEE1B-359D-4707-8F0E-4651EF51E1AE}" type="presParOf" srcId="{66C21367-0B40-4966-9F94-542E667F8D7D}" destId="{F18889D6-D7E9-42AC-820C-A14A110E5EE9}" srcOrd="0" destOrd="0" presId="urn:microsoft.com/office/officeart/2018/2/layout/IconVerticalSolidList"/>
    <dgm:cxn modelId="{C561A8C9-EBD1-4D90-8617-931C5C83347A}" type="presParOf" srcId="{66C21367-0B40-4966-9F94-542E667F8D7D}" destId="{B5C07C24-29A0-492D-B3C7-5DF68EA84FED}" srcOrd="1" destOrd="0" presId="urn:microsoft.com/office/officeart/2018/2/layout/IconVerticalSolidList"/>
    <dgm:cxn modelId="{AC8C4883-3B58-48CB-A4FD-6F5DD9440F0B}" type="presParOf" srcId="{66C21367-0B40-4966-9F94-542E667F8D7D}" destId="{EA91ED6F-D1B9-4B71-B44D-3978ED6A9D55}" srcOrd="2" destOrd="0" presId="urn:microsoft.com/office/officeart/2018/2/layout/IconVerticalSolidList"/>
    <dgm:cxn modelId="{1E01A35D-D4C6-42C3-B297-DC8912584E2B}" type="presParOf" srcId="{66C21367-0B40-4966-9F94-542E667F8D7D}" destId="{13D8EEE4-079E-473A-AFAA-D94CE8967C32}" srcOrd="3" destOrd="0" presId="urn:microsoft.com/office/officeart/2018/2/layout/IconVerticalSolidList"/>
    <dgm:cxn modelId="{CD157A07-07C4-4C05-BCF1-9990583D75C4}" type="presParOf" srcId="{9E3467AB-F944-4EC3-B819-0C611B52E5D4}" destId="{65E03F70-7D5F-4E30-BBD6-C8A2655BE84E}" srcOrd="3" destOrd="0" presId="urn:microsoft.com/office/officeart/2018/2/layout/IconVerticalSolidList"/>
    <dgm:cxn modelId="{DD453B61-480D-402D-A70D-7A3A0318174B}" type="presParOf" srcId="{9E3467AB-F944-4EC3-B819-0C611B52E5D4}" destId="{032D8C65-4E64-496A-A1F6-85B378CDAB78}" srcOrd="4" destOrd="0" presId="urn:microsoft.com/office/officeart/2018/2/layout/IconVerticalSolidList"/>
    <dgm:cxn modelId="{9886692C-14B8-4124-849A-11FBC5C69CB9}" type="presParOf" srcId="{032D8C65-4E64-496A-A1F6-85B378CDAB78}" destId="{9CCAA691-12DC-497E-A2C8-314AE238F47C}" srcOrd="0" destOrd="0" presId="urn:microsoft.com/office/officeart/2018/2/layout/IconVerticalSolidList"/>
    <dgm:cxn modelId="{D44AACB3-E74B-4987-AB0F-FC9F863A54BC}" type="presParOf" srcId="{032D8C65-4E64-496A-A1F6-85B378CDAB78}" destId="{F4C0930A-BE45-4D5F-B96C-0B8FBBD0FEBE}" srcOrd="1" destOrd="0" presId="urn:microsoft.com/office/officeart/2018/2/layout/IconVerticalSolidList"/>
    <dgm:cxn modelId="{AB11B2F8-F483-4E22-8CF1-1068E2C82464}" type="presParOf" srcId="{032D8C65-4E64-496A-A1F6-85B378CDAB78}" destId="{9AA085AF-25C8-48DC-BBAC-540685A49580}" srcOrd="2" destOrd="0" presId="urn:microsoft.com/office/officeart/2018/2/layout/IconVerticalSolidList"/>
    <dgm:cxn modelId="{C598CF66-BC69-426C-AA6B-06298D1129B8}" type="presParOf" srcId="{032D8C65-4E64-496A-A1F6-85B378CDAB78}" destId="{2A8EB3E8-8059-44A9-9DAD-42BCBA4AC706}" srcOrd="3" destOrd="0" presId="urn:microsoft.com/office/officeart/2018/2/layout/IconVerticalSolidList"/>
    <dgm:cxn modelId="{C37AC205-E9CB-43E0-80BB-3844105AA927}" type="presParOf" srcId="{9E3467AB-F944-4EC3-B819-0C611B52E5D4}" destId="{EA156233-F2C7-4619-B4A0-FF5F86C7BCC4}" srcOrd="5" destOrd="0" presId="urn:microsoft.com/office/officeart/2018/2/layout/IconVerticalSolidList"/>
    <dgm:cxn modelId="{A8A85523-EF64-4001-A6F2-0610FC3F5762}" type="presParOf" srcId="{9E3467AB-F944-4EC3-B819-0C611B52E5D4}" destId="{7913FBAD-AF11-4EDC-86B2-E66D34C79AE2}" srcOrd="6" destOrd="0" presId="urn:microsoft.com/office/officeart/2018/2/layout/IconVerticalSolidList"/>
    <dgm:cxn modelId="{096B3F81-7C16-475A-A5DD-59D69FADC698}" type="presParOf" srcId="{7913FBAD-AF11-4EDC-86B2-E66D34C79AE2}" destId="{27A2D58B-8879-4F56-AC64-4EB96613DDC6}" srcOrd="0" destOrd="0" presId="urn:microsoft.com/office/officeart/2018/2/layout/IconVerticalSolidList"/>
    <dgm:cxn modelId="{E168E454-D3A0-4E1D-8ECF-0A4234F7321D}" type="presParOf" srcId="{7913FBAD-AF11-4EDC-86B2-E66D34C79AE2}" destId="{5FA742C5-4C59-495A-8A67-7B40B4CBEFE9}" srcOrd="1" destOrd="0" presId="urn:microsoft.com/office/officeart/2018/2/layout/IconVerticalSolidList"/>
    <dgm:cxn modelId="{D19639BB-51EA-4FC7-A8EA-3988B5C13263}" type="presParOf" srcId="{7913FBAD-AF11-4EDC-86B2-E66D34C79AE2}" destId="{A1DBC1D4-6A5F-4403-8D55-2A1B280974F5}" srcOrd="2" destOrd="0" presId="urn:microsoft.com/office/officeart/2018/2/layout/IconVerticalSolidList"/>
    <dgm:cxn modelId="{B211618E-0EE0-49FA-89F4-7A750F79B15D}" type="presParOf" srcId="{7913FBAD-AF11-4EDC-86B2-E66D34C79AE2}" destId="{C36B9426-A8AE-44CD-A7B0-966234AEDD29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F1DA7CE-DE6B-46F4-BCED-A2FBE200DCB1}">
      <dsp:nvSpPr>
        <dsp:cNvPr id="0" name=""/>
        <dsp:cNvSpPr/>
      </dsp:nvSpPr>
      <dsp:spPr>
        <a:xfrm>
          <a:off x="0" y="15208"/>
          <a:ext cx="6400800" cy="94113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baseline="0" dirty="0"/>
            <a:t>To solve the </a:t>
          </a:r>
          <a:r>
            <a:rPr lang="en-US" sz="1400" b="0" i="1" kern="1200" baseline="0" dirty="0"/>
            <a:t>Design Problem</a:t>
          </a:r>
          <a:r>
            <a:rPr lang="en-US" sz="1400" b="0" i="0" kern="1200" baseline="0" dirty="0"/>
            <a:t>, I built a cache simulator (</a:t>
          </a:r>
          <a:r>
            <a:rPr lang="en-US" sz="1400" b="0" i="0" kern="1200" baseline="0" dirty="0" err="1"/>
            <a:t>csim.c</a:t>
          </a:r>
          <a:r>
            <a:rPr lang="en-US" sz="1400" b="0" i="0" kern="1200" baseline="0" dirty="0"/>
            <a:t>) from scratch.</a:t>
          </a:r>
          <a:endParaRPr lang="en-US" sz="1400" kern="1200" dirty="0"/>
        </a:p>
      </dsp:txBody>
      <dsp:txXfrm>
        <a:off x="45942" y="61150"/>
        <a:ext cx="6308916" cy="849246"/>
      </dsp:txXfrm>
    </dsp:sp>
    <dsp:sp modelId="{F4F13136-49C5-482A-84E7-4D3E1E591987}">
      <dsp:nvSpPr>
        <dsp:cNvPr id="0" name=""/>
        <dsp:cNvSpPr/>
      </dsp:nvSpPr>
      <dsp:spPr>
        <a:xfrm>
          <a:off x="0" y="1028610"/>
          <a:ext cx="6400800" cy="941130"/>
        </a:xfrm>
        <a:prstGeom prst="roundRect">
          <a:avLst/>
        </a:prstGeom>
        <a:solidFill>
          <a:schemeClr val="accent2">
            <a:hueOff val="-363841"/>
            <a:satOff val="-20982"/>
            <a:lumOff val="2157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i="0" kern="1200" baseline="0"/>
            <a:t>Function:</a:t>
          </a:r>
          <a:r>
            <a:rPr lang="en-US" sz="1400" b="0" i="0" kern="1200" baseline="0"/>
            <a:t> It mimics the behavior of a hardware cache in software.</a:t>
          </a:r>
          <a:endParaRPr lang="en-US" sz="1400" kern="1200"/>
        </a:p>
      </dsp:txBody>
      <dsp:txXfrm>
        <a:off x="45942" y="1074552"/>
        <a:ext cx="6308916" cy="849246"/>
      </dsp:txXfrm>
    </dsp:sp>
    <dsp:sp modelId="{AE2E482C-7707-4F23-BDA8-183DB27E5D45}">
      <dsp:nvSpPr>
        <dsp:cNvPr id="0" name=""/>
        <dsp:cNvSpPr/>
      </dsp:nvSpPr>
      <dsp:spPr>
        <a:xfrm>
          <a:off x="0" y="2001029"/>
          <a:ext cx="6400800" cy="941130"/>
        </a:xfrm>
        <a:prstGeom prst="roundRect">
          <a:avLst/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i="0" kern="1200" baseline="0" dirty="0"/>
            <a:t>Input: </a:t>
          </a:r>
          <a:r>
            <a:rPr lang="en-US" sz="1400" b="0" i="0" kern="1200" baseline="0" dirty="0"/>
            <a:t>Cache configuration (S, E, B - from command line).</a:t>
          </a:r>
          <a:endParaRPr lang="en-US" sz="1400" kern="1200" dirty="0"/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baseline="0" dirty="0"/>
            <a:t>A memory trace file (from </a:t>
          </a:r>
          <a:r>
            <a:rPr lang="en-US" sz="1400" b="0" i="0" kern="1200" baseline="0" dirty="0" err="1"/>
            <a:t>valgrind</a:t>
          </a:r>
          <a:r>
            <a:rPr lang="en-US" sz="1400" b="0" i="0" kern="1200" baseline="0" dirty="0"/>
            <a:t>) containing a list of all memory accesses a program makes.</a:t>
          </a:r>
          <a:endParaRPr lang="en-US" sz="1400" kern="1200" dirty="0"/>
        </a:p>
      </dsp:txBody>
      <dsp:txXfrm>
        <a:off x="45942" y="2046971"/>
        <a:ext cx="6308916" cy="849246"/>
      </dsp:txXfrm>
    </dsp:sp>
    <dsp:sp modelId="{DE0F9355-39AE-41F0-9211-7AC1797953DA}">
      <dsp:nvSpPr>
        <dsp:cNvPr id="0" name=""/>
        <dsp:cNvSpPr/>
      </dsp:nvSpPr>
      <dsp:spPr>
        <a:xfrm>
          <a:off x="0" y="2878919"/>
          <a:ext cx="6400800" cy="1159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25" tIns="17780" rIns="99568" bIns="1778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en-US" sz="1400" kern="1200" dirty="0"/>
        </a:p>
      </dsp:txBody>
      <dsp:txXfrm>
        <a:off x="0" y="2878919"/>
        <a:ext cx="6400800" cy="115920"/>
      </dsp:txXfrm>
    </dsp:sp>
    <dsp:sp modelId="{7601F054-E04B-4038-A435-4328FC3A70EE}">
      <dsp:nvSpPr>
        <dsp:cNvPr id="0" name=""/>
        <dsp:cNvSpPr/>
      </dsp:nvSpPr>
      <dsp:spPr>
        <a:xfrm>
          <a:off x="0" y="2994840"/>
          <a:ext cx="6400800" cy="941130"/>
        </a:xfrm>
        <a:prstGeom prst="roundRect">
          <a:avLst/>
        </a:prstGeom>
        <a:solidFill>
          <a:schemeClr val="accent2">
            <a:hueOff val="-1091522"/>
            <a:satOff val="-62946"/>
            <a:lumOff val="647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i="0" kern="1200" baseline="0" dirty="0"/>
            <a:t>Core Logic: </a:t>
          </a:r>
          <a:r>
            <a:rPr lang="en-US" sz="1400" b="0" i="0" kern="1200" baseline="0" dirty="0"/>
            <a:t>For each memory access (L, S, M):</a:t>
          </a:r>
          <a:endParaRPr lang="en-US" sz="1400" kern="1200" dirty="0"/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baseline="0" dirty="0"/>
            <a:t>Calculate the tag and set index from the address.</a:t>
          </a:r>
          <a:endParaRPr lang="en-US" sz="1400" kern="1200" dirty="0"/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baseline="0" dirty="0"/>
            <a:t>Search the simulated cache (a 2D array of structs) for a tag match in the correct set.</a:t>
          </a:r>
          <a:endParaRPr lang="en-US" sz="1400" kern="1200" dirty="0"/>
        </a:p>
      </dsp:txBody>
      <dsp:txXfrm>
        <a:off x="45942" y="3040782"/>
        <a:ext cx="6308916" cy="849246"/>
      </dsp:txXfrm>
    </dsp:sp>
    <dsp:sp modelId="{B2B6BB40-2CD4-495F-BAC6-0623EF2F5BB8}">
      <dsp:nvSpPr>
        <dsp:cNvPr id="0" name=""/>
        <dsp:cNvSpPr/>
      </dsp:nvSpPr>
      <dsp:spPr>
        <a:xfrm>
          <a:off x="0" y="3935969"/>
          <a:ext cx="6400800" cy="1159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25" tIns="17780" rIns="99568" bIns="1778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en-US" sz="1400" kern="1200" dirty="0"/>
        </a:p>
      </dsp:txBody>
      <dsp:txXfrm>
        <a:off x="0" y="3935969"/>
        <a:ext cx="6400800" cy="115920"/>
      </dsp:txXfrm>
    </dsp:sp>
    <dsp:sp modelId="{9A4AF90E-41E2-47F6-8A62-41A6C7CBB642}">
      <dsp:nvSpPr>
        <dsp:cNvPr id="0" name=""/>
        <dsp:cNvSpPr/>
      </dsp:nvSpPr>
      <dsp:spPr>
        <a:xfrm>
          <a:off x="0" y="4025301"/>
          <a:ext cx="6400800" cy="941130"/>
        </a:xfrm>
        <a:prstGeom prst="round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i="0" kern="1200" baseline="0"/>
            <a:t>Output:</a:t>
          </a:r>
          <a:r>
            <a:rPr lang="en-US" sz="1400" b="0" i="0" kern="1200" baseline="0"/>
            <a:t> A summary of hits, misses, and evictions. This allows us to "grade" any cache configuration.</a:t>
          </a:r>
          <a:endParaRPr lang="en-US" sz="1400" kern="1200"/>
        </a:p>
      </dsp:txBody>
      <dsp:txXfrm>
        <a:off x="45942" y="4071243"/>
        <a:ext cx="6308916" cy="84924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5DF501-56D3-438E-A64E-16937056BBC3}">
      <dsp:nvSpPr>
        <dsp:cNvPr id="0" name=""/>
        <dsp:cNvSpPr/>
      </dsp:nvSpPr>
      <dsp:spPr>
        <a:xfrm>
          <a:off x="0" y="3215"/>
          <a:ext cx="10515600" cy="684828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A5D597C-3AC3-4AA9-A9DA-4247EEF64B29}">
      <dsp:nvSpPr>
        <dsp:cNvPr id="0" name=""/>
        <dsp:cNvSpPr/>
      </dsp:nvSpPr>
      <dsp:spPr>
        <a:xfrm>
          <a:off x="207160" y="157301"/>
          <a:ext cx="376655" cy="37665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DB13B7-CD04-4C7D-BBB1-75021BF77E89}">
      <dsp:nvSpPr>
        <dsp:cNvPr id="0" name=""/>
        <dsp:cNvSpPr/>
      </dsp:nvSpPr>
      <dsp:spPr>
        <a:xfrm>
          <a:off x="790976" y="3215"/>
          <a:ext cx="9724623" cy="6848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478" tIns="72478" rIns="72478" bIns="72478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i="0" kern="1200" baseline="0" dirty="0"/>
            <a:t>Simulator Built:</a:t>
          </a:r>
          <a:r>
            <a:rPr lang="en-US" sz="1800" b="0" i="0" kern="1200" baseline="0" dirty="0"/>
            <a:t> Successfully designed and built a functional cache simulator (</a:t>
          </a:r>
          <a:r>
            <a:rPr lang="en-US" sz="1800" b="0" i="0" kern="1200" baseline="0" dirty="0" err="1"/>
            <a:t>csim.c</a:t>
          </a:r>
          <a:r>
            <a:rPr lang="en-US" sz="1800" b="0" i="0" kern="1200" baseline="0" dirty="0"/>
            <a:t>) from scratch to model memory access traces and test cache designs.</a:t>
          </a:r>
          <a:endParaRPr lang="en-US" sz="1800" kern="1200" dirty="0"/>
        </a:p>
      </dsp:txBody>
      <dsp:txXfrm>
        <a:off x="790976" y="3215"/>
        <a:ext cx="9724623" cy="684828"/>
      </dsp:txXfrm>
    </dsp:sp>
    <dsp:sp modelId="{44F3F51D-D81C-4932-8759-ECA6DEC2A717}">
      <dsp:nvSpPr>
        <dsp:cNvPr id="0" name=""/>
        <dsp:cNvSpPr/>
      </dsp:nvSpPr>
      <dsp:spPr>
        <a:xfrm>
          <a:off x="0" y="859250"/>
          <a:ext cx="10515600" cy="68482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1D021D8-4928-4DA9-BDB8-10F93BDC7069}">
      <dsp:nvSpPr>
        <dsp:cNvPr id="0" name=""/>
        <dsp:cNvSpPr/>
      </dsp:nvSpPr>
      <dsp:spPr>
        <a:xfrm>
          <a:off x="207160" y="1013336"/>
          <a:ext cx="376655" cy="37665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B6FE967-072C-46DB-A0AB-A68A49ED809D}">
      <dsp:nvSpPr>
        <dsp:cNvPr id="0" name=""/>
        <dsp:cNvSpPr/>
      </dsp:nvSpPr>
      <dsp:spPr>
        <a:xfrm>
          <a:off x="790976" y="859250"/>
          <a:ext cx="9724623" cy="6848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478" tIns="72478" rIns="72478" bIns="72478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i="0" kern="1200" baseline="0" dirty="0"/>
            <a:t>Policy Implemented:</a:t>
          </a:r>
          <a:r>
            <a:rPr lang="en-US" sz="1800" b="0" i="0" kern="1200" baseline="0" dirty="0"/>
            <a:t> Implemented the LRU replacement policy, replacing a naive "Way 0" eviction strategy to intelligently manage the cache.</a:t>
          </a:r>
          <a:endParaRPr lang="en-US" sz="1800" kern="1200" dirty="0"/>
        </a:p>
      </dsp:txBody>
      <dsp:txXfrm>
        <a:off x="790976" y="859250"/>
        <a:ext cx="9724623" cy="684828"/>
      </dsp:txXfrm>
    </dsp:sp>
    <dsp:sp modelId="{96157AD1-A9E1-4D22-915B-4F3A2B059F19}">
      <dsp:nvSpPr>
        <dsp:cNvPr id="0" name=""/>
        <dsp:cNvSpPr/>
      </dsp:nvSpPr>
      <dsp:spPr>
        <a:xfrm>
          <a:off x="0" y="1715285"/>
          <a:ext cx="10515600" cy="684828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2CC1037-05C2-4D1C-B7E7-A63265D21F4E}">
      <dsp:nvSpPr>
        <dsp:cNvPr id="0" name=""/>
        <dsp:cNvSpPr/>
      </dsp:nvSpPr>
      <dsp:spPr>
        <a:xfrm>
          <a:off x="207160" y="1869371"/>
          <a:ext cx="376655" cy="37665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E94EE2-5DC7-4BE6-A17F-E8241B4143EF}">
      <dsp:nvSpPr>
        <dsp:cNvPr id="0" name=""/>
        <dsp:cNvSpPr/>
      </dsp:nvSpPr>
      <dsp:spPr>
        <a:xfrm>
          <a:off x="790976" y="1715285"/>
          <a:ext cx="9724623" cy="6848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478" tIns="72478" rIns="72478" bIns="72478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i="0" kern="1200" baseline="0"/>
            <a:t>LRU Outperforms Random:</a:t>
          </a:r>
          <a:r>
            <a:rPr lang="en-US" sz="1800" b="0" i="0" kern="1200" baseline="0"/>
            <a:t> Our tests proved that for the same cache size, LRU achieves a significantly lower miss rate than a random policy.</a:t>
          </a:r>
          <a:endParaRPr lang="en-US" sz="1800" kern="1200"/>
        </a:p>
      </dsp:txBody>
      <dsp:txXfrm>
        <a:off x="790976" y="1715285"/>
        <a:ext cx="9724623" cy="684828"/>
      </dsp:txXfrm>
    </dsp:sp>
    <dsp:sp modelId="{F3DF7E93-F7B4-4144-80B1-07911E90F6D8}">
      <dsp:nvSpPr>
        <dsp:cNvPr id="0" name=""/>
        <dsp:cNvSpPr/>
      </dsp:nvSpPr>
      <dsp:spPr>
        <a:xfrm>
          <a:off x="0" y="2571320"/>
          <a:ext cx="10515600" cy="684828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697AB4-1A0E-4A83-BA1F-F316FB9278E2}">
      <dsp:nvSpPr>
        <dsp:cNvPr id="0" name=""/>
        <dsp:cNvSpPr/>
      </dsp:nvSpPr>
      <dsp:spPr>
        <a:xfrm>
          <a:off x="207160" y="2725406"/>
          <a:ext cx="376655" cy="37665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67038AD-04D3-4C8F-82AB-AC3D7A4C5E54}">
      <dsp:nvSpPr>
        <dsp:cNvPr id="0" name=""/>
        <dsp:cNvSpPr/>
      </dsp:nvSpPr>
      <dsp:spPr>
        <a:xfrm>
          <a:off x="790976" y="2571320"/>
          <a:ext cx="9724623" cy="6848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478" tIns="72478" rIns="72478" bIns="72478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i="0" kern="1200" baseline="0"/>
            <a:t>Associativity Matters:</a:t>
          </a:r>
          <a:r>
            <a:rPr lang="en-US" sz="1800" b="0" i="0" kern="1200" baseline="0"/>
            <a:t> The key insight is that </a:t>
          </a:r>
          <a:r>
            <a:rPr lang="en-US" sz="1800" b="0" i="1" kern="1200" baseline="0"/>
            <a:t>smart</a:t>
          </a:r>
          <a:r>
            <a:rPr lang="en-US" sz="1800" b="0" i="0" kern="1200" baseline="0"/>
            <a:t> policies (LRU) benefit most from </a:t>
          </a:r>
          <a:r>
            <a:rPr lang="en-US" sz="1800" b="0" i="1" kern="1200" baseline="0"/>
            <a:t>flexible</a:t>
          </a:r>
          <a:r>
            <a:rPr lang="en-US" sz="1800" b="0" i="0" kern="1200" baseline="0"/>
            <a:t> hardware (higher associativity), as it gives them more choices to optimize.</a:t>
          </a:r>
          <a:endParaRPr lang="en-US" sz="1800" kern="1200"/>
        </a:p>
      </dsp:txBody>
      <dsp:txXfrm>
        <a:off x="790976" y="2571320"/>
        <a:ext cx="9724623" cy="684828"/>
      </dsp:txXfrm>
    </dsp:sp>
    <dsp:sp modelId="{CB74D39D-81E4-4080-A943-D32A55F4E857}">
      <dsp:nvSpPr>
        <dsp:cNvPr id="0" name=""/>
        <dsp:cNvSpPr/>
      </dsp:nvSpPr>
      <dsp:spPr>
        <a:xfrm>
          <a:off x="0" y="3427355"/>
          <a:ext cx="10515600" cy="684828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B90B0CA-4287-4096-BAA1-AD0109879A50}">
      <dsp:nvSpPr>
        <dsp:cNvPr id="0" name=""/>
        <dsp:cNvSpPr/>
      </dsp:nvSpPr>
      <dsp:spPr>
        <a:xfrm>
          <a:off x="207160" y="3581442"/>
          <a:ext cx="376655" cy="376655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AE2445B-D9E2-4AFB-A9D7-84713C88EDC9}">
      <dsp:nvSpPr>
        <dsp:cNvPr id="0" name=""/>
        <dsp:cNvSpPr/>
      </dsp:nvSpPr>
      <dsp:spPr>
        <a:xfrm>
          <a:off x="790976" y="3427355"/>
          <a:ext cx="9724623" cy="6848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478" tIns="72478" rIns="72478" bIns="72478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i="0" kern="1200" baseline="0"/>
            <a:t>Simulation is Essential:</a:t>
          </a:r>
          <a:r>
            <a:rPr lang="en-US" sz="1800" b="0" i="0" kern="1200" baseline="0"/>
            <a:t> This project demonstrates that simulation is a critical and cost-effective tool for validating and comparing architecture designs.</a:t>
          </a:r>
          <a:endParaRPr lang="en-US" sz="1800" kern="1200"/>
        </a:p>
      </dsp:txBody>
      <dsp:txXfrm>
        <a:off x="790976" y="3427355"/>
        <a:ext cx="9724623" cy="68482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5D9069-8A40-4DA0-B727-B227A9693E4F}">
      <dsp:nvSpPr>
        <dsp:cNvPr id="0" name=""/>
        <dsp:cNvSpPr/>
      </dsp:nvSpPr>
      <dsp:spPr>
        <a:xfrm>
          <a:off x="0" y="1536"/>
          <a:ext cx="10515600" cy="778872"/>
        </a:xfrm>
        <a:prstGeom prst="roundRect">
          <a:avLst>
            <a:gd name="adj" fmla="val 10000"/>
          </a:avLst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11315A4-CF1E-4993-B872-C42140812AEC}">
      <dsp:nvSpPr>
        <dsp:cNvPr id="0" name=""/>
        <dsp:cNvSpPr/>
      </dsp:nvSpPr>
      <dsp:spPr>
        <a:xfrm>
          <a:off x="235609" y="176783"/>
          <a:ext cx="428380" cy="42838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D5BC99-E6D1-4971-A143-16C42F6A7E6E}">
      <dsp:nvSpPr>
        <dsp:cNvPr id="0" name=""/>
        <dsp:cNvSpPr/>
      </dsp:nvSpPr>
      <dsp:spPr>
        <a:xfrm>
          <a:off x="899598" y="1536"/>
          <a:ext cx="9616001" cy="7788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431" tIns="82431" rIns="82431" bIns="82431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Implement More Policies:</a:t>
          </a:r>
          <a:r>
            <a:rPr lang="en-US" sz="1800" kern="1200" dirty="0"/>
            <a:t> Compare LRU against other common policies like LFU (Least Frequently Used), FIFO (First-In, First-Out), or hardware-friendly approximations like Pseudo-LRU.</a:t>
          </a:r>
        </a:p>
      </dsp:txBody>
      <dsp:txXfrm>
        <a:off x="899598" y="1536"/>
        <a:ext cx="9616001" cy="778872"/>
      </dsp:txXfrm>
    </dsp:sp>
    <dsp:sp modelId="{F18889D6-D7E9-42AC-820C-A14A110E5EE9}">
      <dsp:nvSpPr>
        <dsp:cNvPr id="0" name=""/>
        <dsp:cNvSpPr/>
      </dsp:nvSpPr>
      <dsp:spPr>
        <a:xfrm>
          <a:off x="0" y="975127"/>
          <a:ext cx="10515600" cy="778872"/>
        </a:xfrm>
        <a:prstGeom prst="roundRect">
          <a:avLst>
            <a:gd name="adj" fmla="val 10000"/>
          </a:avLst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5C07C24-29A0-492D-B3C7-5DF68EA84FED}">
      <dsp:nvSpPr>
        <dsp:cNvPr id="0" name=""/>
        <dsp:cNvSpPr/>
      </dsp:nvSpPr>
      <dsp:spPr>
        <a:xfrm>
          <a:off x="235609" y="1150374"/>
          <a:ext cx="428380" cy="42838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D8EEE4-079E-473A-AFAA-D94CE8967C32}">
      <dsp:nvSpPr>
        <dsp:cNvPr id="0" name=""/>
        <dsp:cNvSpPr/>
      </dsp:nvSpPr>
      <dsp:spPr>
        <a:xfrm>
          <a:off x="899598" y="975127"/>
          <a:ext cx="9616001" cy="7788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431" tIns="82431" rIns="82431" bIns="82431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Simulate Write Policies:</a:t>
          </a:r>
          <a:r>
            <a:rPr lang="en-US" sz="1800" kern="1200" dirty="0"/>
            <a:t> Add support for "Write-Back" vs. "Write-Through" and "Write-Allocate" vs. "No-Write-Allocate" to model their impact on performance and memory bus traffic.</a:t>
          </a:r>
        </a:p>
      </dsp:txBody>
      <dsp:txXfrm>
        <a:off x="899598" y="975127"/>
        <a:ext cx="9616001" cy="778872"/>
      </dsp:txXfrm>
    </dsp:sp>
    <dsp:sp modelId="{9CCAA691-12DC-497E-A2C8-314AE238F47C}">
      <dsp:nvSpPr>
        <dsp:cNvPr id="0" name=""/>
        <dsp:cNvSpPr/>
      </dsp:nvSpPr>
      <dsp:spPr>
        <a:xfrm>
          <a:off x="0" y="1948719"/>
          <a:ext cx="10515600" cy="778872"/>
        </a:xfrm>
        <a:prstGeom prst="roundRect">
          <a:avLst>
            <a:gd name="adj" fmla="val 10000"/>
          </a:avLst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4C0930A-BE45-4D5F-B96C-0B8FBBD0FEBE}">
      <dsp:nvSpPr>
        <dsp:cNvPr id="0" name=""/>
        <dsp:cNvSpPr/>
      </dsp:nvSpPr>
      <dsp:spPr>
        <a:xfrm>
          <a:off x="235609" y="2123965"/>
          <a:ext cx="428380" cy="42838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8EB3E8-8059-44A9-9DAD-42BCBA4AC706}">
      <dsp:nvSpPr>
        <dsp:cNvPr id="0" name=""/>
        <dsp:cNvSpPr/>
      </dsp:nvSpPr>
      <dsp:spPr>
        <a:xfrm>
          <a:off x="899598" y="1948719"/>
          <a:ext cx="9616001" cy="7788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431" tIns="82431" rIns="82431" bIns="82431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Model a Multi-Level Cache:</a:t>
          </a:r>
          <a:r>
            <a:rPr lang="en-US" sz="1800" kern="1200" dirty="0"/>
            <a:t> Expand the simulator to a full memory hierarchy, including separate L1 Instruction/Data caches and a unified L2 cache.</a:t>
          </a:r>
        </a:p>
      </dsp:txBody>
      <dsp:txXfrm>
        <a:off x="899598" y="1948719"/>
        <a:ext cx="9616001" cy="778872"/>
      </dsp:txXfrm>
    </dsp:sp>
    <dsp:sp modelId="{27A2D58B-8879-4F56-AC64-4EB96613DDC6}">
      <dsp:nvSpPr>
        <dsp:cNvPr id="0" name=""/>
        <dsp:cNvSpPr/>
      </dsp:nvSpPr>
      <dsp:spPr>
        <a:xfrm>
          <a:off x="0" y="2922310"/>
          <a:ext cx="10515600" cy="778872"/>
        </a:xfrm>
        <a:prstGeom prst="roundRect">
          <a:avLst>
            <a:gd name="adj" fmla="val 10000"/>
          </a:avLst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FA742C5-4C59-495A-8A67-7B40B4CBEFE9}">
      <dsp:nvSpPr>
        <dsp:cNvPr id="0" name=""/>
        <dsp:cNvSpPr/>
      </dsp:nvSpPr>
      <dsp:spPr>
        <a:xfrm>
          <a:off x="235609" y="3097556"/>
          <a:ext cx="428380" cy="42838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6B9426-A8AE-44CD-A7B0-966234AEDD29}">
      <dsp:nvSpPr>
        <dsp:cNvPr id="0" name=""/>
        <dsp:cNvSpPr/>
      </dsp:nvSpPr>
      <dsp:spPr>
        <a:xfrm>
          <a:off x="899598" y="2922310"/>
          <a:ext cx="9616001" cy="7788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431" tIns="82431" rIns="82431" bIns="82431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Explore Cache Coherence:</a:t>
          </a:r>
          <a:r>
            <a:rPr lang="en-US" sz="1800" kern="1200" dirty="0"/>
            <a:t> For a multi-core simulation, the next major step would be to implement a coherence protocol (like MESI) to manage data consistency across multiple caches.</a:t>
          </a:r>
        </a:p>
      </dsp:txBody>
      <dsp:txXfrm>
        <a:off x="899598" y="2922310"/>
        <a:ext cx="9616001" cy="77887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2428BB-2807-4586-A2C4-8A0A9358F1FC}" type="datetimeFigureOut">
              <a:rPr lang="en-US" smtClean="0"/>
              <a:t>10/22/2025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A3E7F7-A32A-4493-B488-71E3A824D0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8826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E3BFBE-AF05-A34D-DFC9-7EB9A66228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1F32F3-3BE7-9DFA-CAB7-3EF65683F8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DEC3D2-8AA2-FA47-4952-F8C9C0F0AE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5358A-6F6F-4716-81EF-5357FEDA49E4}" type="datetime1">
              <a:rPr lang="en-US" smtClean="0"/>
              <a:t>10/22/2025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4C5626-14A8-F42E-C477-8590D79F08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1454B1-8219-0642-FC15-000A7334C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F1A15-8637-4D60-A16B-B4BA4AA9BB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9796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6E04F-8ADD-98D4-E2F9-05AB3253AB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F51C79F-11F0-65B7-0FD8-9B0B10B328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E89A4F-12E3-927C-4DA1-A8B87318AD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481D15-A4AF-46D8-8C05-2F6DF50FF556}" type="datetime1">
              <a:rPr lang="en-US" smtClean="0"/>
              <a:t>10/22/2025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B973B7-D61E-D35B-F376-ABEA95E1A7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26B1F3-36E6-528C-582D-7890014673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F1A15-8637-4D60-A16B-B4BA4AA9BB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0635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EEF19C1-5C19-CF85-8F9A-C3F24492A9C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9BE7EBF-1FCD-7589-2DA6-3BA41A6F4E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0637A0-807D-E295-BF08-676233835E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49348-ED3F-4384-92C4-B272A98CE621}" type="datetime1">
              <a:rPr lang="en-US" smtClean="0"/>
              <a:t>10/22/2025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6B8F42-4C69-D129-1AEB-C93DD386C5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B7DC3D-201F-BFE7-F343-E4DA57A4C4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F1A15-8637-4D60-A16B-B4BA4AA9BB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3367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BDA482-523C-E83A-EA8A-AF9BBAEA42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621765-A64D-44FE-EDE1-E7F62E5365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877AEC-3005-06E0-3BA0-7B019FFC83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B6C611-EC1E-42B1-8067-7BDEF446170F}" type="datetime1">
              <a:rPr lang="en-US" smtClean="0"/>
              <a:t>10/22/2025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F1CEA4-7F84-703D-AEE1-7B76DDABA4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09613F-A994-2C92-455F-DE5EB3067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F1A15-8637-4D60-A16B-B4BA4AA9BB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4135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716F4-AA64-A572-FE72-292453A1E4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B3F79F-A153-E4B3-FFA8-29098ECAF6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EFE9FF-06C1-C6A1-1C43-A9E109A170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E0D035-CF39-4077-9354-D00CEBD58098}" type="datetime1">
              <a:rPr lang="en-US" smtClean="0"/>
              <a:t>10/22/2025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056047-E4C9-A973-9032-5AD60B0C8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4C940C-5C95-B738-8A40-B8F29D270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F1A15-8637-4D60-A16B-B4BA4AA9BB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6355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4E345A-7CC1-A872-D52D-D67E26567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491842-DF41-79F3-E09E-4342989F97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ED53CC-9CA5-482A-D189-A6FF6EDDD0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011B06-8E76-AA10-1356-C6E9F88915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DC277-E731-4693-A178-612A06928D77}" type="datetime1">
              <a:rPr lang="en-US" smtClean="0"/>
              <a:t>10/22/2025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72C2DB-653C-6FE4-8C15-9FBA60F5FA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CF64C9-0511-7169-3E62-B24BE20AB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F1A15-8637-4D60-A16B-B4BA4AA9BB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356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2DBEE-B61F-AA05-139C-21B4D87636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6A0D46-5FFE-5284-0326-ECD1894171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EC8CAC-9CD0-59CE-DA18-736344470B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CD5E27C-1F0F-B933-5749-92879969150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E981AF-D510-ABB6-7801-87BF23740A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B44F76E-4E24-303B-4373-A1EFA2E9DC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E26F3-01CB-451D-991E-4F80A667838B}" type="datetime1">
              <a:rPr lang="en-US" smtClean="0"/>
              <a:t>10/22/2025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B0AB6A2-A86A-F250-C159-A92FD5395F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710B31A-FD6C-0125-AC5E-F81F96253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F1A15-8637-4D60-A16B-B4BA4AA9BB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1452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1F37B-4DF0-1380-C7CE-0689B14D82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38987A0-9388-F3FA-CCCE-16DCE6DE1B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BAE02-26C8-4831-BC53-5E537C2DD865}" type="datetime1">
              <a:rPr lang="en-US" smtClean="0"/>
              <a:t>10/22/2025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F49D8A-9EC5-124B-9356-434C833F2E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4827FF-4292-41AA-7255-81EE48587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F1A15-8637-4D60-A16B-B4BA4AA9BB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5892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EC840F2-C6DE-3F2C-94FB-4C1BA9C02E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64125A-C002-498D-9034-67C915A9EFEC}" type="datetime1">
              <a:rPr lang="en-US" smtClean="0"/>
              <a:t>10/22/2025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BD66F82-E7E5-D0DB-A742-41B42F9838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2AD550-8246-9AD5-B55D-264657CCF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F1A15-8637-4D60-A16B-B4BA4AA9BB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89110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81081E-2DE3-E39B-47A1-6199E5A92B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F4C915-A957-D80A-13EE-CE84BE44FD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72A9B5-17E5-D1BB-06C2-8F28E5ABCF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767CA8-E929-5B43-ED2E-F7F4948373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798E8-51FA-46C2-B4BD-AE8C0CF84BCA}" type="datetime1">
              <a:rPr lang="en-US" smtClean="0"/>
              <a:t>10/22/2025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6B5685-9C71-AF80-ED31-E11958F41F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92A4B1-E2AA-49A4-5467-9EC50EB56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F1A15-8637-4D60-A16B-B4BA4AA9BB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3396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F010FF-052A-DA4C-EAA2-7445B954BB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A70176F-180A-2C0B-0E11-7646220FEAC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E827BB-45B7-360D-DAC4-848D134B07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03A878-8E82-D393-547D-991FD68D44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02FC7-398A-464F-83CF-18EFADEDE690}" type="datetime1">
              <a:rPr lang="en-US" smtClean="0"/>
              <a:t>10/22/2025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42B389-F947-3A06-50EF-28E80C1BE1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1F9341-D560-3835-BD4F-D0D7E2E286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F1A15-8637-4D60-A16B-B4BA4AA9BB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7729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51C9232-9FB9-079C-0980-560B789A7E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CE5085-7349-6D78-5B27-FC7A7EAA48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8AB15F-18F2-E53E-3304-FFAC6EAE11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F00263-C83C-45C8-906C-D3CCE0A4B6BF}" type="datetime1">
              <a:rPr lang="en-US" smtClean="0"/>
              <a:t>10/22/2025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B9DF1A-D4F3-EF54-506F-BE99A376BD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6C5218-88E2-1378-A46F-DF469954A2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BF1A15-8637-4D60-A16B-B4BA4AA9BB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1847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11F17-AB65-A777-CF8D-FC8471D807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4108" y="2358700"/>
            <a:ext cx="4857925" cy="1392573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Cache Architecture Simulator</a:t>
            </a:r>
          </a:p>
        </p:txBody>
      </p:sp>
      <p:pic>
        <p:nvPicPr>
          <p:cNvPr id="1026" name="Picture 2" descr="Breaking down cache memory: Why need it when RAM exists? | Technology News  - The Indian Express">
            <a:extLst>
              <a:ext uri="{FF2B5EF4-FFF2-40B4-BE49-F238E27FC236}">
                <a16:creationId xmlns:a16="http://schemas.microsoft.com/office/drawing/2014/main" id="{650B89CF-A1DB-5470-D501-8EC7ABB5AA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43" r="29141"/>
          <a:stretch/>
        </p:blipFill>
        <p:spPr bwMode="auto">
          <a:xfrm>
            <a:off x="-1" y="0"/>
            <a:ext cx="692701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 2" descr="A blue and black logo  Description automatically generated">
            <a:extLst>
              <a:ext uri="{FF2B5EF4-FFF2-40B4-BE49-F238E27FC236}">
                <a16:creationId xmlns:a16="http://schemas.microsoft.com/office/drawing/2014/main" id="{8D4C6CD1-A43A-AE22-2C58-14E1BD8D07C6}"/>
              </a:ext>
            </a:extLst>
          </p:cNvPr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004108" y="0"/>
            <a:ext cx="1084650" cy="991892"/>
          </a:xfrm>
          <a:prstGeom prst="rect">
            <a:avLst/>
          </a:prstGeom>
        </p:spPr>
      </p:pic>
      <p:pic>
        <p:nvPicPr>
          <p:cNvPr id="5" name="Image 3" descr="A blue and white logo  Description automatically generated">
            <a:extLst>
              <a:ext uri="{FF2B5EF4-FFF2-40B4-BE49-F238E27FC236}">
                <a16:creationId xmlns:a16="http://schemas.microsoft.com/office/drawing/2014/main" id="{B03C9BF6-F3A1-8688-2668-EF0F38B788CF}"/>
              </a:ext>
            </a:extLst>
          </p:cNvPr>
          <p:cNvPicPr>
            <a:picLocks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831897" y="63913"/>
            <a:ext cx="2301380" cy="864066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8EF11E5E-2519-6F32-E3F2-3B4247A0838E}"/>
              </a:ext>
            </a:extLst>
          </p:cNvPr>
          <p:cNvSpPr txBox="1">
            <a:spLocks/>
          </p:cNvSpPr>
          <p:nvPr/>
        </p:nvSpPr>
        <p:spPr>
          <a:xfrm>
            <a:off x="7440336" y="6038670"/>
            <a:ext cx="4237140" cy="8193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Author: Awais Asghar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8E83020-2A69-DDBB-A162-43BBA06C53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62033" y="6331183"/>
            <a:ext cx="196442" cy="365125"/>
          </a:xfrm>
        </p:spPr>
        <p:txBody>
          <a:bodyPr/>
          <a:lstStyle/>
          <a:p>
            <a:fld id="{6CBF1A15-8637-4D60-A16B-B4BA4AA9BB2A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04324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FDFD8A-8B5A-FA77-CE7B-37884933E1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7650" y="243281"/>
            <a:ext cx="3410690" cy="847289"/>
          </a:xfrm>
        </p:spPr>
        <p:txBody>
          <a:bodyPr anchor="b">
            <a:normAutofit/>
          </a:bodyPr>
          <a:lstStyle/>
          <a:p>
            <a:r>
              <a:rPr lang="en-US" sz="4000" dirty="0"/>
              <a:t>Methodology</a:t>
            </a:r>
          </a:p>
        </p:txBody>
      </p:sp>
      <p:pic>
        <p:nvPicPr>
          <p:cNvPr id="5" name="Content Placeholder 6" descr="A close-up of a computer chip&#10;&#10;Description automatically generated">
            <a:extLst>
              <a:ext uri="{FF2B5EF4-FFF2-40B4-BE49-F238E27FC236}">
                <a16:creationId xmlns:a16="http://schemas.microsoft.com/office/drawing/2014/main" id="{3C4B8CA3-CC59-497A-4B10-045A354CC36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6183" r="23817"/>
          <a:stretch>
            <a:fillRect/>
          </a:stretch>
        </p:blipFill>
        <p:spPr>
          <a:xfrm>
            <a:off x="-1" y="-2"/>
            <a:ext cx="6096001" cy="6858002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5EFBDE31-BB3E-6CFC-23CD-B5976DA384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3362" cy="6858000"/>
            <a:chOff x="12068638" y="0"/>
            <a:chExt cx="123362" cy="6858000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180A60EC-72BB-121F-556A-E2837FD99A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F91A2FAE-D41C-FF5D-B0A0-7808248EDC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4139706"/>
              <a:ext cx="123362" cy="2718294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Rectangle 1">
            <a:extLst>
              <a:ext uri="{FF2B5EF4-FFF2-40B4-BE49-F238E27FC236}">
                <a16:creationId xmlns:a16="http://schemas.microsoft.com/office/drawing/2014/main" id="{6AE3784A-3DF2-AE2B-BA76-8A7996828C8D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387650" y="1400961"/>
            <a:ext cx="5675719" cy="455518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eaLnBrk="0" fontAlgn="base" hangingPunct="0">
              <a:spcBef>
                <a:spcPct val="0"/>
              </a:spcBef>
              <a:spcAft>
                <a:spcPts val="600"/>
              </a:spcAft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effectLst/>
                <a:latin typeface="+mj-lt"/>
              </a:rPr>
              <a:t>Cache Configuration: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effectLst/>
              <a:latin typeface="+mj-lt"/>
            </a:endParaRPr>
          </a:p>
          <a:p>
            <a:pPr marL="800100" lvl="1" indent="-342900" eaLnBrk="0" fontAlgn="base" hangingPunct="0">
              <a:spcBef>
                <a:spcPct val="0"/>
              </a:spcBef>
              <a:spcAft>
                <a:spcPts val="600"/>
              </a:spcAft>
              <a:buFont typeface="+mj-lt"/>
              <a:buAutoNum type="arabicPeriod"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latin typeface="+mj-lt"/>
              </a:rPr>
              <a:t>Total Size: 256 words</a:t>
            </a:r>
          </a:p>
          <a:p>
            <a:pPr marL="800100" lvl="1" indent="-342900" eaLnBrk="0" fontAlgn="base" hangingPunct="0">
              <a:spcBef>
                <a:spcPct val="0"/>
              </a:spcBef>
              <a:spcAft>
                <a:spcPts val="600"/>
              </a:spcAft>
              <a:buFont typeface="+mj-lt"/>
              <a:buAutoNum type="arabicPeriod"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latin typeface="+mj-lt"/>
              </a:rPr>
              <a:t>We tested multiple "shapes" (e.g., 256 sets/1-way, 128 sets/2-way, 64 sets/4-way).</a:t>
            </a:r>
          </a:p>
          <a:p>
            <a:pPr eaLnBrk="0" fontAlgn="base" hangingPunct="0">
              <a:spcBef>
                <a:spcPct val="0"/>
              </a:spcBef>
              <a:spcAft>
                <a:spcPts val="600"/>
              </a:spcAft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effectLst/>
                <a:latin typeface="+mj-lt"/>
              </a:rPr>
              <a:t>Benchmarks: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effectLst/>
              <a:latin typeface="+mj-lt"/>
            </a:endParaRPr>
          </a:p>
          <a:p>
            <a:pPr marL="800100" lvl="1" indent="-342900" eaLnBrk="0" fontAlgn="base" hangingPunct="0">
              <a:spcBef>
                <a:spcPct val="0"/>
              </a:spcBef>
              <a:spcAft>
                <a:spcPts val="600"/>
              </a:spcAft>
              <a:buFont typeface="+mj-lt"/>
              <a:buAutoNum type="arabicPeriod"/>
            </a:pP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effectLst/>
                <a:latin typeface="+mj-lt"/>
              </a:rPr>
              <a:t>exa.s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latin typeface="+mj-lt"/>
              </a:rPr>
              <a:t>: A benchmark with a mix of access patterns.</a:t>
            </a:r>
          </a:p>
          <a:p>
            <a:pPr marL="800100" lvl="1" indent="-342900" eaLnBrk="0" fontAlgn="base" hangingPunct="0">
              <a:spcBef>
                <a:spcPct val="0"/>
              </a:spcBef>
              <a:spcAft>
                <a:spcPts val="600"/>
              </a:spcAft>
              <a:buFont typeface="+mj-lt"/>
              <a:buAutoNum type="arabicPeriod"/>
            </a:pP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effectLst/>
                <a:latin typeface="+mj-lt"/>
              </a:rPr>
              <a:t>sort.s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latin typeface="+mj-lt"/>
              </a:rPr>
              <a:t>: A sorting algorithm, which has very high 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effectLst/>
                <a:latin typeface="+mj-lt"/>
              </a:rPr>
              <a:t>temporal locality.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effectLst/>
              <a:latin typeface="+mj-lt"/>
            </a:endParaRPr>
          </a:p>
          <a:p>
            <a:pPr eaLnBrk="0" fontAlgn="base" hangingPunct="0">
              <a:spcBef>
                <a:spcPct val="0"/>
              </a:spcBef>
              <a:spcAft>
                <a:spcPts val="600"/>
              </a:spcAft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effectLst/>
                <a:latin typeface="+mj-lt"/>
              </a:rPr>
              <a:t>Experiment: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effectLst/>
              <a:latin typeface="+mj-lt"/>
            </a:endParaRPr>
          </a:p>
          <a:p>
            <a:pPr marL="800100" lvl="1" indent="-342900" eaLnBrk="0" fontAlgn="base" hangingPunct="0">
              <a:spcBef>
                <a:spcPct val="0"/>
              </a:spcBef>
              <a:spcAft>
                <a:spcPts val="600"/>
              </a:spcAft>
              <a:buFont typeface="+mj-lt"/>
              <a:buAutoNum type="arabicPeriod"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latin typeface="+mj-lt"/>
              </a:rPr>
              <a:t>Run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effectLst/>
                <a:latin typeface="+mj-lt"/>
              </a:rPr>
              <a:t>exa.s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latin typeface="+mj-lt"/>
              </a:rPr>
              <a:t> and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effectLst/>
                <a:latin typeface="+mj-lt"/>
              </a:rPr>
              <a:t>sort.s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latin typeface="+mj-lt"/>
              </a:rPr>
              <a:t> traces on all cache shapes using the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effectLst/>
                <a:latin typeface="+mj-lt"/>
              </a:rPr>
              <a:t>Random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latin typeface="+mj-lt"/>
              </a:rPr>
              <a:t> (Way 0) policy.</a:t>
            </a:r>
          </a:p>
          <a:p>
            <a:pPr marL="800100" lvl="1" indent="-342900" eaLnBrk="0" fontAlgn="base" hangingPunct="0">
              <a:spcBef>
                <a:spcPct val="0"/>
              </a:spcBef>
              <a:spcAft>
                <a:spcPts val="600"/>
              </a:spcAft>
              <a:buFont typeface="+mj-lt"/>
              <a:buAutoNum type="arabicPeriod"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latin typeface="+mj-lt"/>
              </a:rPr>
              <a:t>Run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effectLst/>
                <a:latin typeface="+mj-lt"/>
              </a:rPr>
              <a:t>exa.s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latin typeface="+mj-lt"/>
              </a:rPr>
              <a:t> and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effectLst/>
                <a:latin typeface="+mj-lt"/>
              </a:rPr>
              <a:t>sort.s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latin typeface="+mj-lt"/>
              </a:rPr>
              <a:t> traces on all cache shapes using the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effectLst/>
                <a:latin typeface="+mj-lt"/>
              </a:rPr>
              <a:t>LRU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latin typeface="+mj-lt"/>
              </a:rPr>
              <a:t> policy.</a:t>
            </a:r>
          </a:p>
          <a:p>
            <a:pPr marL="800100" lvl="1" indent="-342900" eaLnBrk="0" fontAlgn="base" hangingPunct="0">
              <a:spcBef>
                <a:spcPct val="0"/>
              </a:spcBef>
              <a:spcAft>
                <a:spcPts val="600"/>
              </a:spcAft>
              <a:buFont typeface="+mj-lt"/>
              <a:buAutoNum type="arabicPeriod"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latin typeface="+mj-lt"/>
              </a:rPr>
              <a:t>Measure the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effectLst/>
                <a:latin typeface="+mj-lt"/>
              </a:rPr>
              <a:t>Miss Rate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latin typeface="+mj-lt"/>
              </a:rPr>
              <a:t> for all runs.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7AEB5C0-2BB3-CB04-0618-B54EB3517F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F1A15-8637-4D60-A16B-B4BA4AA9BB2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1504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7D90B777-418D-6E31-5A18-219F2E245F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0484" y="117447"/>
            <a:ext cx="2150379" cy="66272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dirty="0"/>
              <a:t>Results</a:t>
            </a:r>
          </a:p>
        </p:txBody>
      </p:sp>
      <p:pic>
        <p:nvPicPr>
          <p:cNvPr id="3" name="Picture 2" descr="A black screen with white text&#10;&#10;Description automatically generated">
            <a:extLst>
              <a:ext uri="{FF2B5EF4-FFF2-40B4-BE49-F238E27FC236}">
                <a16:creationId xmlns:a16="http://schemas.microsoft.com/office/drawing/2014/main" id="{248660C9-DB5F-A95F-9B05-597012ACAA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553" y="969295"/>
            <a:ext cx="10694084" cy="1709679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975E46C-50BE-E3FF-C56B-DF807A371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F1A15-8637-4D60-A16B-B4BA4AA9BB2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4106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B738E2E-EE60-CD91-E18E-0296774EF8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744" y="1526699"/>
            <a:ext cx="10880036" cy="449240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468226E-4D55-7A28-F6E2-1C20AA2BB0ED}"/>
              </a:ext>
            </a:extLst>
          </p:cNvPr>
          <p:cNvSpPr txBox="1"/>
          <p:nvPr/>
        </p:nvSpPr>
        <p:spPr>
          <a:xfrm>
            <a:off x="639661" y="436119"/>
            <a:ext cx="609460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kern="100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Random Replacement Policy</a:t>
            </a:r>
            <a:endParaRPr lang="en-US" sz="4000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0ECEAA5C-4D3C-D91A-F9A3-A0B72482A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F1A15-8637-4D60-A16B-B4BA4AA9BB2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2656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7927096-68A8-ECB1-E177-7070BFCE61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570" y="756864"/>
            <a:ext cx="11526859" cy="5344271"/>
          </a:xfrm>
          <a:prstGeom prst="rect">
            <a:avLst/>
          </a:prstGeo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30A92E81-EA95-45C4-A207-A26C7EAD15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F1A15-8637-4D60-A16B-B4BA4AA9BB2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6527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CD0E014-3C16-38E7-542B-4FC29F9B23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991" y="687333"/>
            <a:ext cx="11584017" cy="4963218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16F464-A3E8-9B2D-C181-9C2DA9C5B4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F1A15-8637-4D60-A16B-B4BA4AA9BB2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6516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408A6A1-C47D-2A09-F335-E7C1AE9BDE84}"/>
              </a:ext>
            </a:extLst>
          </p:cNvPr>
          <p:cNvSpPr txBox="1"/>
          <p:nvPr/>
        </p:nvSpPr>
        <p:spPr>
          <a:xfrm>
            <a:off x="318082" y="100560"/>
            <a:ext cx="577791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Least Recently Used Policy</a:t>
            </a:r>
            <a:endParaRPr lang="en-US" sz="4000" dirty="0">
              <a:latin typeface="+mj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0979EAC-B026-3604-774B-3FCB148739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529" y="808446"/>
            <a:ext cx="10210100" cy="5825960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34F852A-EED8-5A63-8577-7F2FBA2E03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F1A15-8637-4D60-A16B-B4BA4AA9BB2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1500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408A6A1-C47D-2A09-F335-E7C1AE9BDE84}"/>
              </a:ext>
            </a:extLst>
          </p:cNvPr>
          <p:cNvSpPr txBox="1"/>
          <p:nvPr/>
        </p:nvSpPr>
        <p:spPr>
          <a:xfrm>
            <a:off x="318082" y="100560"/>
            <a:ext cx="577791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Least Recently Used Policy</a:t>
            </a:r>
            <a:endParaRPr lang="en-US" sz="4000" dirty="0">
              <a:latin typeface="+mj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0979EAC-B026-3604-774B-3FCB148739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529" y="808446"/>
            <a:ext cx="10210100" cy="582596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0ABD477-A420-2463-8C7C-5109A7F758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F1A15-8637-4D60-A16B-B4BA4AA9BB2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1762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408A6A1-C47D-2A09-F335-E7C1AE9BDE84}"/>
              </a:ext>
            </a:extLst>
          </p:cNvPr>
          <p:cNvSpPr txBox="1"/>
          <p:nvPr/>
        </p:nvSpPr>
        <p:spPr>
          <a:xfrm>
            <a:off x="318082" y="100560"/>
            <a:ext cx="577791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Least Recently Used Policy</a:t>
            </a:r>
            <a:endParaRPr lang="en-US" sz="4000" dirty="0">
              <a:latin typeface="+mj-lt"/>
            </a:endParaRPr>
          </a:p>
        </p:txBody>
      </p:sp>
      <p:pic>
        <p:nvPicPr>
          <p:cNvPr id="2" name="Picture 1" descr="A computer screen with text&#10;&#10;Description automatically generated">
            <a:extLst>
              <a:ext uri="{FF2B5EF4-FFF2-40B4-BE49-F238E27FC236}">
                <a16:creationId xmlns:a16="http://schemas.microsoft.com/office/drawing/2014/main" id="{BCE27968-5BC7-5A78-6E2F-86BDCFDF89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564"/>
          <a:stretch/>
        </p:blipFill>
        <p:spPr>
          <a:xfrm>
            <a:off x="428942" y="808446"/>
            <a:ext cx="10760795" cy="3173085"/>
          </a:xfrm>
          <a:prstGeom prst="rect">
            <a:avLst/>
          </a:prstGeom>
        </p:spPr>
      </p:pic>
      <p:pic>
        <p:nvPicPr>
          <p:cNvPr id="3" name="Picture 2" descr="A black screen with white text&#10;&#10;Description automatically generated">
            <a:extLst>
              <a:ext uri="{FF2B5EF4-FFF2-40B4-BE49-F238E27FC236}">
                <a16:creationId xmlns:a16="http://schemas.microsoft.com/office/drawing/2014/main" id="{0DC72CAF-BE89-72A6-8224-49CFB2AE4F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942" y="3981531"/>
            <a:ext cx="10742048" cy="274442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F77EF5-493D-9CEA-5688-1498923DE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4824" y="6360829"/>
            <a:ext cx="2743200" cy="365125"/>
          </a:xfrm>
        </p:spPr>
        <p:txBody>
          <a:bodyPr/>
          <a:lstStyle/>
          <a:p>
            <a:fld id="{6CBF1A15-8637-4D60-A16B-B4BA4AA9BB2A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43358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5039CDF-BE5A-5C7C-4254-FD0018B36A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5209" y="0"/>
            <a:ext cx="8641582" cy="68580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9596BD-ECAC-44AE-4EC2-14FB68E9C0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F1A15-8637-4D60-A16B-B4BA4AA9BB2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160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95074511-ADD5-5B22-1E11-AB8BACBB2D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4289" y="675998"/>
            <a:ext cx="6034187" cy="109728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Analysis: The Power of Associativity</a:t>
            </a:r>
          </a:p>
        </p:txBody>
      </p:sp>
      <p:pic>
        <p:nvPicPr>
          <p:cNvPr id="4" name="Picture 3" descr="Computer parts">
            <a:extLst>
              <a:ext uri="{FF2B5EF4-FFF2-40B4-BE49-F238E27FC236}">
                <a16:creationId xmlns:a16="http://schemas.microsoft.com/office/drawing/2014/main" id="{6C81DDD9-7DD5-D4EB-9681-551B075DBD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350" t="-2" r="15339"/>
          <a:stretch/>
        </p:blipFill>
        <p:spPr>
          <a:xfrm>
            <a:off x="0" y="10"/>
            <a:ext cx="5579903" cy="685799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A16609-5FA3-DA20-465C-0769BD84E0E6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096000" y="1970145"/>
            <a:ext cx="5822476" cy="2542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Finding 1 (Random Policy):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80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Best Configuration: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Tended to be more sets, fewer ways (e.g., 256 Sets, 1 Way).</a:t>
            </a:r>
          </a:p>
          <a:p>
            <a:pPr marL="0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Finding 2 (LRU Policy):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80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Best Configuration: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Tended to be fewer sets, higher associativity (e.g., 64 Sets, 4 Ways).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46D4420-93CF-FC26-A843-8A3C1B610B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F1A15-8637-4D60-A16B-B4BA4AA9BB2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2987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" name="Title 1">
            <a:extLst>
              <a:ext uri="{FF2B5EF4-FFF2-40B4-BE49-F238E27FC236}">
                <a16:creationId xmlns:a16="http://schemas.microsoft.com/office/drawing/2014/main" id="{767D3348-603B-78FF-E498-6941018A99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3604" y="889233"/>
            <a:ext cx="2993779" cy="670568"/>
          </a:xfrm>
        </p:spPr>
        <p:txBody>
          <a:bodyPr anchor="b">
            <a:noAutofit/>
          </a:bodyPr>
          <a:lstStyle/>
          <a:p>
            <a:r>
              <a:rPr lang="en-US" sz="4000" dirty="0"/>
              <a:t>Introduction:</a:t>
            </a:r>
          </a:p>
        </p:txBody>
      </p:sp>
      <p:grpSp>
        <p:nvGrpSpPr>
          <p:cNvPr id="2059" name="Group 2058">
            <a:extLst>
              <a:ext uri="{FF2B5EF4-FFF2-40B4-BE49-F238E27FC236}">
                <a16:creationId xmlns:a16="http://schemas.microsoft.com/office/drawing/2014/main" id="{5EFBDE31-BB3E-6CFC-23CD-B5976DA384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3362" cy="6858000"/>
            <a:chOff x="12068638" y="0"/>
            <a:chExt cx="123362" cy="6858000"/>
          </a:xfrm>
        </p:grpSpPr>
        <p:sp>
          <p:nvSpPr>
            <p:cNvPr id="2056" name="Rectangle 2055">
              <a:extLst>
                <a:ext uri="{FF2B5EF4-FFF2-40B4-BE49-F238E27FC236}">
                  <a16:creationId xmlns:a16="http://schemas.microsoft.com/office/drawing/2014/main" id="{180A60EC-72BB-121F-556A-E2837FD99A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7" name="Rectangle 2056">
              <a:extLst>
                <a:ext uri="{FF2B5EF4-FFF2-40B4-BE49-F238E27FC236}">
                  <a16:creationId xmlns:a16="http://schemas.microsoft.com/office/drawing/2014/main" id="{F91A2FAE-D41C-FF5D-B0A0-7808248EDC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4139706"/>
              <a:ext cx="123362" cy="2718294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50" name="Picture 2" descr="120+ Cpu Cache Stock Photos, Pictures &amp; Royalty-Free Images - iStock">
            <a:extLst>
              <a:ext uri="{FF2B5EF4-FFF2-40B4-BE49-F238E27FC236}">
                <a16:creationId xmlns:a16="http://schemas.microsoft.com/office/drawing/2014/main" id="{01E94C34-2B53-35CF-B193-16CAB4748C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96" r="19748"/>
          <a:stretch/>
        </p:blipFill>
        <p:spPr bwMode="auto">
          <a:xfrm>
            <a:off x="20" y="10"/>
            <a:ext cx="6095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9C0080-E702-59BB-D6BF-F82EB98ADDBE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413604" y="1943978"/>
            <a:ext cx="5002152" cy="29700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800" b="1" dirty="0">
                <a:latin typeface="+mj-lt"/>
              </a:rPr>
              <a:t>The "Memory Wall":</a:t>
            </a:r>
            <a:r>
              <a:rPr lang="en-US" sz="1800" dirty="0">
                <a:latin typeface="+mj-lt"/>
              </a:rPr>
              <a:t> CPU speeds have increased exponentially for decades. Main Memory (RAM) speed has not.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1" dirty="0">
                <a:latin typeface="+mj-lt"/>
              </a:rPr>
              <a:t>The Problem:</a:t>
            </a:r>
            <a:r>
              <a:rPr lang="en-US" sz="1800" dirty="0">
                <a:latin typeface="+mj-lt"/>
              </a:rPr>
              <a:t> A lightning-fast CPU is constantly forced to wait for slow RAM to deliver data.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1" dirty="0">
                <a:latin typeface="+mj-lt"/>
              </a:rPr>
              <a:t>The Solution:</a:t>
            </a:r>
            <a:r>
              <a:rPr lang="en-US" sz="1800" dirty="0">
                <a:latin typeface="+mj-lt"/>
              </a:rPr>
              <a:t> A </a:t>
            </a:r>
            <a:r>
              <a:rPr lang="en-US" sz="1800" b="1" dirty="0">
                <a:latin typeface="+mj-lt"/>
              </a:rPr>
              <a:t>Cache</a:t>
            </a:r>
            <a:r>
              <a:rPr lang="en-US" sz="1800" dirty="0">
                <a:latin typeface="+mj-lt"/>
              </a:rPr>
              <a:t>. A small, extremely fast (and expensive) piece of memory that acts as a buffer between the CPU and RAM.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1" dirty="0">
                <a:latin typeface="+mj-lt"/>
              </a:rPr>
              <a:t>The Goal:</a:t>
            </a:r>
            <a:r>
              <a:rPr lang="en-US" sz="1800" dirty="0">
                <a:latin typeface="+mj-lt"/>
              </a:rPr>
              <a:t> Store the </a:t>
            </a:r>
            <a:r>
              <a:rPr lang="en-US" sz="1800" i="1" dirty="0">
                <a:latin typeface="+mj-lt"/>
              </a:rPr>
              <a:t>right</a:t>
            </a:r>
            <a:r>
              <a:rPr lang="en-US" sz="1800" dirty="0">
                <a:latin typeface="+mj-lt"/>
              </a:rPr>
              <a:t> data in the cache </a:t>
            </a:r>
            <a:r>
              <a:rPr lang="en-US" sz="1800" i="1" dirty="0">
                <a:latin typeface="+mj-lt"/>
              </a:rPr>
              <a:t>before</a:t>
            </a:r>
            <a:r>
              <a:rPr lang="en-US" sz="1800" dirty="0">
                <a:latin typeface="+mj-lt"/>
              </a:rPr>
              <a:t> the CPU needs it.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72ADE52-450F-4DCD-B000-31030522C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F1A15-8637-4D60-A16B-B4BA4AA9BB2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1568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3B021B3-DE93-4AB7-8A18-CF5F1CED8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590BF5-9A44-6A4D-6525-D16A230FD5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56032"/>
            <a:ext cx="10506456" cy="1014984"/>
          </a:xfrm>
        </p:spPr>
        <p:txBody>
          <a:bodyPr anchor="b">
            <a:normAutofit/>
          </a:bodyPr>
          <a:lstStyle/>
          <a:p>
            <a:r>
              <a:rPr lang="en-US" dirty="0"/>
              <a:t>Conclusion: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1634502"/>
            <a:ext cx="10451592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1538176"/>
            <a:ext cx="1873457" cy="1098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8" name="Rectangle 1">
            <a:extLst>
              <a:ext uri="{FF2B5EF4-FFF2-40B4-BE49-F238E27FC236}">
                <a16:creationId xmlns:a16="http://schemas.microsoft.com/office/drawing/2014/main" id="{D54A05AA-7B76-3386-B75C-85E60132977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93911388"/>
              </p:ext>
            </p:extLst>
          </p:nvPr>
        </p:nvGraphicFramePr>
        <p:xfrm>
          <a:off x="838200" y="1926266"/>
          <a:ext cx="10515600" cy="41153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A707836-B5EB-7D4E-C8EE-B18336CF00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F1A15-8637-4D60-A16B-B4BA4AA9BB2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998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9B2F86-6E51-85C4-B2FD-A5E2F7D81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324" y="591426"/>
            <a:ext cx="5060301" cy="750813"/>
          </a:xfrm>
        </p:spPr>
        <p:txBody>
          <a:bodyPr anchor="t">
            <a:normAutofit/>
          </a:bodyPr>
          <a:lstStyle/>
          <a:p>
            <a:r>
              <a:rPr lang="en-US" dirty="0"/>
              <a:t>Future Improvements</a:t>
            </a:r>
          </a:p>
        </p:txBody>
      </p:sp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57CB4A2B-57DE-9686-BFFC-566CCBF6588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01796938"/>
              </p:ext>
            </p:extLst>
          </p:nvPr>
        </p:nvGraphicFramePr>
        <p:xfrm>
          <a:off x="779477" y="1674623"/>
          <a:ext cx="10515600" cy="37027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B06A0A-EC5D-46B5-31C8-36F8BEC56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F1A15-8637-4D60-A16B-B4BA4AA9BB2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8395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A0FFF-5D69-8F2B-1573-4EEDF4EE1F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0442" y="4474103"/>
            <a:ext cx="7031117" cy="93390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400"/>
              <a:t>Thank You</a:t>
            </a:r>
          </a:p>
        </p:txBody>
      </p:sp>
      <p:pic>
        <p:nvPicPr>
          <p:cNvPr id="6" name="Graphic 5" descr="Smiling Face with No Fill">
            <a:extLst>
              <a:ext uri="{FF2B5EF4-FFF2-40B4-BE49-F238E27FC236}">
                <a16:creationId xmlns:a16="http://schemas.microsoft.com/office/drawing/2014/main" id="{2471A9BC-D957-94EB-336F-BF6B4D6B68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46210" y="409300"/>
            <a:ext cx="3899580" cy="389958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66550E7-5996-6525-07CA-372256A42B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F1A15-8637-4D60-A16B-B4BA4AA9BB2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958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212C8F-ACCB-F281-869C-45378880E3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anchor="b">
            <a:normAutofit/>
          </a:bodyPr>
          <a:lstStyle/>
          <a:p>
            <a:r>
              <a:rPr lang="en-US" sz="5400" dirty="0"/>
              <a:t>Application: Why Caches Matter</a:t>
            </a:r>
          </a:p>
        </p:txBody>
      </p:sp>
      <p:pic>
        <p:nvPicPr>
          <p:cNvPr id="14" name="Picture 13" descr="Electronic circuit board">
            <a:extLst>
              <a:ext uri="{FF2B5EF4-FFF2-40B4-BE49-F238E27FC236}">
                <a16:creationId xmlns:a16="http://schemas.microsoft.com/office/drawing/2014/main" id="{49ACF684-6D72-21C4-82F5-135C95EC04E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3250" r="11419" b="-1"/>
          <a:stretch>
            <a:fillRect/>
          </a:stretch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5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50E692-0AC3-30D9-83CE-06E2CA9E73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2706624"/>
            <a:ext cx="6471992" cy="3822192"/>
          </a:xfrm>
        </p:spPr>
        <p:txBody>
          <a:bodyPr>
            <a:normAutofit/>
          </a:bodyPr>
          <a:lstStyle/>
          <a:p>
            <a:r>
              <a:rPr lang="en-US" sz="1800" dirty="0">
                <a:latin typeface="+mj-lt"/>
              </a:rPr>
              <a:t>Caches are one of the most important performance components in </a:t>
            </a:r>
            <a:r>
              <a:rPr lang="en-US" sz="1800" i="1" dirty="0">
                <a:latin typeface="+mj-lt"/>
              </a:rPr>
              <a:t>all</a:t>
            </a:r>
            <a:r>
              <a:rPr lang="en-US" sz="1800" dirty="0">
                <a:latin typeface="+mj-lt"/>
              </a:rPr>
              <a:t> of computing.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1" dirty="0">
                <a:latin typeface="+mj-lt"/>
              </a:rPr>
              <a:t>Hardware (L1/L2/L3 Caches):</a:t>
            </a:r>
            <a:r>
              <a:rPr lang="en-US" sz="1800" dirty="0">
                <a:latin typeface="+mj-lt"/>
              </a:rPr>
              <a:t> Every modern CPU (in your laptop, phone) has multiple levels of caches built directly onto the chip.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1" dirty="0">
                <a:latin typeface="+mj-lt"/>
              </a:rPr>
              <a:t>Software (Operating Systems):</a:t>
            </a:r>
            <a:r>
              <a:rPr lang="en-US" sz="1800" dirty="0">
                <a:latin typeface="+mj-lt"/>
              </a:rPr>
              <a:t> The OS uses a "page cache" to keep parts of files from the slow hard drive in fast RAM.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1" dirty="0">
                <a:latin typeface="+mj-lt"/>
              </a:rPr>
              <a:t>Web Browsers:</a:t>
            </a:r>
            <a:r>
              <a:rPr lang="en-US" sz="1800" dirty="0">
                <a:latin typeface="+mj-lt"/>
              </a:rPr>
              <a:t> Your browser caches images, CSS, and JavaScript to make websites load instantly on your next visit.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1" dirty="0">
                <a:latin typeface="+mj-lt"/>
              </a:rPr>
              <a:t>Databases:</a:t>
            </a:r>
            <a:r>
              <a:rPr lang="en-US" sz="1800" dirty="0">
                <a:latin typeface="+mj-lt"/>
              </a:rPr>
              <a:t> Databases cache common query results in memory to avoid re-calculating them.</a:t>
            </a:r>
          </a:p>
          <a:p>
            <a:r>
              <a:rPr lang="en-US" sz="1800" dirty="0">
                <a:latin typeface="+mj-lt"/>
              </a:rPr>
              <a:t>The core principle is the same everywhere: avoid a slow operation by storing a copy in a fast place.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D2E4F2-F246-E0E4-FE8B-4C386CC9D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F1A15-8637-4D60-A16B-B4BA4AA9BB2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8794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9EA250-E1E3-7D92-3D44-6D882CA85C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1697" y="117590"/>
            <a:ext cx="3871061" cy="648818"/>
          </a:xfrm>
        </p:spPr>
        <p:txBody>
          <a:bodyPr anchor="t">
            <a:normAutofit/>
          </a:bodyPr>
          <a:lstStyle/>
          <a:p>
            <a:r>
              <a:rPr lang="en-US" sz="4000" dirty="0"/>
              <a:t>Literature Review</a:t>
            </a:r>
          </a:p>
        </p:txBody>
      </p:sp>
      <p:pic>
        <p:nvPicPr>
          <p:cNvPr id="28" name="Picture 27" descr="Top view of cubes connected with black lines">
            <a:extLst>
              <a:ext uri="{FF2B5EF4-FFF2-40B4-BE49-F238E27FC236}">
                <a16:creationId xmlns:a16="http://schemas.microsoft.com/office/drawing/2014/main" id="{60DC7C8E-F3F3-4C8E-C0CE-A4EA5370902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6976" r="16690"/>
          <a:stretch>
            <a:fillRect/>
          </a:stretch>
        </p:blipFill>
        <p:spPr>
          <a:xfrm>
            <a:off x="-1" y="10"/>
            <a:ext cx="5151179" cy="6857990"/>
          </a:xfrm>
          <a:prstGeom prst="rect">
            <a:avLst/>
          </a:prstGeom>
        </p:spPr>
      </p:pic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1503BFE4-729B-D9D0-C17B-501E6AF112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971697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7">
            <a:extLst>
              <a:ext uri="{FF2B5EF4-FFF2-40B4-BE49-F238E27FC236}">
                <a16:creationId xmlns:a16="http://schemas.microsoft.com/office/drawing/2014/main" id="{44DD7451-9340-605E-74A2-C1AEC4D94897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868556" y="1300294"/>
            <a:ext cx="6094145" cy="381699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pPr eaLnBrk="0" fontAlgn="base" hangingPunct="0">
              <a:spcBef>
                <a:spcPct val="0"/>
              </a:spcBef>
              <a:spcAft>
                <a:spcPts val="600"/>
              </a:spcAft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effectLst/>
                <a:latin typeface="+mj-lt"/>
              </a:rPr>
              <a:t>Why Caches Work: The Principle of Locality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effectLst/>
              <a:latin typeface="+mj-lt"/>
            </a:endParaRPr>
          </a:p>
          <a:p>
            <a:pPr lvl="1" eaLnBrk="0" fontAlgn="base" hangingPunct="0">
              <a:spcBef>
                <a:spcPct val="0"/>
              </a:spcBef>
              <a:spcAft>
                <a:spcPts val="600"/>
              </a:spcAft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effectLst/>
                <a:latin typeface="+mj-lt"/>
              </a:rPr>
              <a:t>Temporal Locality (Time):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+mj-lt"/>
              </a:rPr>
              <a:t> Data accessed once is likely to be accessed again soon (e.g., loop counters).</a:t>
            </a:r>
          </a:p>
          <a:p>
            <a:pPr lvl="1" eaLnBrk="0" fontAlgn="base" hangingPunct="0">
              <a:spcBef>
                <a:spcPct val="0"/>
              </a:spcBef>
              <a:spcAft>
                <a:spcPts val="600"/>
              </a:spcAft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effectLst/>
                <a:latin typeface="+mj-lt"/>
              </a:rPr>
              <a:t>Spatial Locality (Space):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+mj-lt"/>
              </a:rPr>
              <a:t> Data near an accessed item is likely to be accessed soon (e.g., array elements).</a:t>
            </a:r>
          </a:p>
          <a:p>
            <a:pPr eaLnBrk="0" fontAlgn="base" hangingPunct="0">
              <a:spcBef>
                <a:spcPct val="0"/>
              </a:spcBef>
              <a:spcAft>
                <a:spcPts val="600"/>
              </a:spcAft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effectLst/>
                <a:latin typeface="+mj-lt"/>
              </a:rPr>
              <a:t>How Caches Work: Address Mapping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effectLst/>
              <a:latin typeface="+mj-lt"/>
            </a:endParaRPr>
          </a:p>
          <a:p>
            <a:pPr lvl="1" eaLnBrk="0" fontAlgn="base" hangingPunct="0">
              <a:spcBef>
                <a:spcPct val="0"/>
              </a:spcBef>
              <a:spcAft>
                <a:spcPts val="600"/>
              </a:spcAft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+mj-lt"/>
              </a:rPr>
              <a:t>A memory address is split into: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effectLst/>
                <a:latin typeface="+mj-lt"/>
              </a:rPr>
              <a:t>Tag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+mj-lt"/>
              </a:rPr>
              <a:t>,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effectLst/>
                <a:latin typeface="+mj-lt"/>
              </a:rPr>
              <a:t>Set Index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+mj-lt"/>
              </a:rPr>
              <a:t>, and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effectLst/>
                <a:latin typeface="+mj-lt"/>
              </a:rPr>
              <a:t>Block Offset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+mj-lt"/>
              </a:rPr>
              <a:t>.</a:t>
            </a:r>
          </a:p>
          <a:p>
            <a:pPr lvl="1" eaLnBrk="0" fontAlgn="base" hangingPunct="0">
              <a:spcBef>
                <a:spcPct val="0"/>
              </a:spcBef>
              <a:spcAft>
                <a:spcPts val="600"/>
              </a:spcAft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effectLst/>
                <a:latin typeface="+mj-lt"/>
              </a:rPr>
              <a:t>Set Index (s):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+mj-lt"/>
              </a:rPr>
              <a:t> Selects the cache row (the "set").</a:t>
            </a:r>
          </a:p>
          <a:p>
            <a:pPr lvl="1" eaLnBrk="0" fontAlgn="base" hangingPunct="0">
              <a:spcBef>
                <a:spcPct val="0"/>
              </a:spcBef>
              <a:spcAft>
                <a:spcPts val="600"/>
              </a:spcAft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effectLst/>
                <a:latin typeface="+mj-lt"/>
              </a:rPr>
              <a:t>Tag (t):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+mj-lt"/>
              </a:rPr>
              <a:t> Uniquely identifies the data within that set.</a:t>
            </a:r>
          </a:p>
          <a:p>
            <a:pPr lvl="1" eaLnBrk="0" fontAlgn="base" hangingPunct="0">
              <a:spcBef>
                <a:spcPct val="0"/>
              </a:spcBef>
              <a:spcAft>
                <a:spcPts val="600"/>
              </a:spcAft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effectLst/>
                <a:latin typeface="+mj-lt"/>
              </a:rPr>
              <a:t>Associativity (E):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+mj-lt"/>
              </a:rPr>
              <a:t> The number of lines ("ways") per set. A higher E reduces conflicts but increases complexity.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254DA41-B20F-6E6B-B0FA-E865804CF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F1A15-8637-4D60-A16B-B4BA4AA9BB2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3970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21" name="Rectangle 4120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0F70875-4B45-49A8-221A-562C2AA527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615216"/>
            <a:ext cx="4368602" cy="66699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dirty="0"/>
              <a:t>Problem Statement </a:t>
            </a:r>
          </a:p>
        </p:txBody>
      </p:sp>
      <p:sp>
        <p:nvSpPr>
          <p:cNvPr id="4123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9F41EC-13BA-C133-BCE6-CA5158040E49}"/>
              </a:ext>
            </a:extLst>
          </p:cNvPr>
          <p:cNvSpPr txBox="1"/>
          <p:nvPr/>
        </p:nvSpPr>
        <p:spPr>
          <a:xfrm>
            <a:off x="338076" y="2847732"/>
            <a:ext cx="4779208" cy="21688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The Design Problem:</a:t>
            </a:r>
            <a:r>
              <a:rPr lang="en-US" dirty="0"/>
              <a:t> How can we </a:t>
            </a:r>
            <a:r>
              <a:rPr lang="en-US" i="1" dirty="0"/>
              <a:t>predict</a:t>
            </a:r>
            <a:r>
              <a:rPr lang="en-US" dirty="0"/>
              <a:t> if a new cache design (e.g., 4-way vs 2-way) will be fast </a:t>
            </a:r>
            <a:r>
              <a:rPr lang="en-US" i="1" dirty="0"/>
              <a:t>before</a:t>
            </a:r>
            <a:r>
              <a:rPr lang="en-US" dirty="0"/>
              <a:t> we spend millions building the hardware?</a:t>
            </a:r>
          </a:p>
          <a:p>
            <a:pPr marL="285750"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The Optimization Problem:</a:t>
            </a:r>
            <a:r>
              <a:rPr lang="en-US" dirty="0"/>
              <a:t> When a cache set is full and a </a:t>
            </a:r>
            <a:r>
              <a:rPr lang="en-US" i="1" dirty="0"/>
              <a:t>miss</a:t>
            </a:r>
            <a:r>
              <a:rPr lang="en-US" dirty="0"/>
              <a:t> occurs, we must evict a block to make room. Which block should we kick out?</a:t>
            </a:r>
          </a:p>
        </p:txBody>
      </p:sp>
      <p:pic>
        <p:nvPicPr>
          <p:cNvPr id="4098" name="Picture 2" descr="Pikuma: Explorando cómo funciona realmente la memoria caché">
            <a:extLst>
              <a:ext uri="{FF2B5EF4-FFF2-40B4-BE49-F238E27FC236}">
                <a16:creationId xmlns:a16="http://schemas.microsoft.com/office/drawing/2014/main" id="{0D9F2F49-973D-D959-E7EE-D448839A702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03" r="20833" b="1"/>
          <a:stretch>
            <a:fillRect/>
          </a:stretch>
        </p:blipFill>
        <p:spPr bwMode="auto"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F1F4E8B-6E40-C6AB-B378-D97BD91E0B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F1A15-8637-4D60-A16B-B4BA4AA9BB2A}" type="slidenum">
              <a:rPr lang="en-US" smtClean="0">
                <a:solidFill>
                  <a:srgbClr val="FF0000"/>
                </a:solidFill>
              </a:rPr>
              <a:t>5</a:t>
            </a:fld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67856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FF230C-E839-1A1E-6C54-F3BF5105E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459" y="184666"/>
            <a:ext cx="5479719" cy="869295"/>
          </a:xfrm>
        </p:spPr>
        <p:txBody>
          <a:bodyPr anchor="b">
            <a:normAutofit/>
          </a:bodyPr>
          <a:lstStyle/>
          <a:p>
            <a:r>
              <a:rPr lang="en-US" sz="4000" dirty="0"/>
              <a:t>Solution: Cache Simulator</a:t>
            </a:r>
          </a:p>
        </p:txBody>
      </p:sp>
      <p:pic>
        <p:nvPicPr>
          <p:cNvPr id="7" name="Picture 6" descr="Electronic circuit board">
            <a:extLst>
              <a:ext uri="{FF2B5EF4-FFF2-40B4-BE49-F238E27FC236}">
                <a16:creationId xmlns:a16="http://schemas.microsoft.com/office/drawing/2014/main" id="{4CA6A525-887A-4BE0-3DBF-1F9716AA5D2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1493" r="36528" b="1"/>
          <a:stretch>
            <a:fillRect/>
          </a:stretch>
        </p:blipFill>
        <p:spPr>
          <a:xfrm>
            <a:off x="7270812" y="10"/>
            <a:ext cx="4921187" cy="6857990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8CE57D37-C2D0-066B-1AE3-6F4244344F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2068638" y="0"/>
            <a:ext cx="123362" cy="6858000"/>
            <a:chOff x="12068638" y="0"/>
            <a:chExt cx="123362" cy="6858000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A24DCA44-89CF-872A-903F-96C50780EA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4B0CC4F5-AC85-FFFA-7EB5-33C4FCE90A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3527553"/>
              <a:ext cx="123362" cy="3330447"/>
            </a:xfrm>
            <a:prstGeom prst="rect">
              <a:avLst/>
            </a:prstGeom>
            <a:gradFill>
              <a:gsLst>
                <a:gs pos="1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Rectangle 2">
            <a:extLst>
              <a:ext uri="{FF2B5EF4-FFF2-40B4-BE49-F238E27FC236}">
                <a16:creationId xmlns:a16="http://schemas.microsoft.com/office/drawing/2014/main" id="{7C8E159F-8BB9-DBA4-815D-4DFEDDD781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17" name="Rectangle 1">
            <a:extLst>
              <a:ext uri="{FF2B5EF4-FFF2-40B4-BE49-F238E27FC236}">
                <a16:creationId xmlns:a16="http://schemas.microsoft.com/office/drawing/2014/main" id="{93AB8867-C9D4-BB7B-27F2-0CC49394B80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60052469"/>
              </p:ext>
            </p:extLst>
          </p:nvPr>
        </p:nvGraphicFramePr>
        <p:xfrm>
          <a:off x="527372" y="1174459"/>
          <a:ext cx="6400800" cy="50082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F516359-D913-EBF1-F970-BBC804960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F1A15-8637-4D60-A16B-B4BA4AA9BB2A}" type="slidenum">
              <a:rPr lang="en-US" smtClean="0">
                <a:solidFill>
                  <a:srgbClr val="FF0000"/>
                </a:solidFill>
              </a:rPr>
              <a:t>6</a:t>
            </a:fld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6577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744AE5-F21B-32D6-A3C9-8E698D17B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anchor="b">
            <a:normAutofit/>
          </a:bodyPr>
          <a:lstStyle/>
          <a:p>
            <a:r>
              <a:rPr lang="en-US" sz="5400"/>
              <a:t>Solution: The Replacement Policy</a:t>
            </a:r>
          </a:p>
        </p:txBody>
      </p:sp>
      <p:pic>
        <p:nvPicPr>
          <p:cNvPr id="5" name="Picture 4" descr="Cache Memory 101: How It Boosts CPU and Gaming Speed">
            <a:extLst>
              <a:ext uri="{FF2B5EF4-FFF2-40B4-BE49-F238E27FC236}">
                <a16:creationId xmlns:a16="http://schemas.microsoft.com/office/drawing/2014/main" id="{646E76E3-F82C-BACA-C54F-69835C704D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90" r="34220"/>
          <a:stretch>
            <a:fillRect/>
          </a:stretch>
        </p:blipFill>
        <p:spPr bwMode="auto"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7A13F7DF-450F-D3C3-2A29-B8A93AD19D3A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297762" y="2706624"/>
            <a:ext cx="6555882" cy="390239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 lnSpcReduction="10000"/>
          </a:bodyPr>
          <a:lstStyle/>
          <a:p>
            <a:pPr eaLnBrk="0" fontAlgn="base" hangingPunct="0">
              <a:spcBef>
                <a:spcPct val="0"/>
              </a:spcBef>
              <a:spcAft>
                <a:spcPts val="600"/>
              </a:spcAft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latin typeface="+mj-lt"/>
              </a:rPr>
              <a:t>To solve the 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effectLst/>
                <a:latin typeface="+mj-lt"/>
              </a:rPr>
              <a:t>Optimization Problem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latin typeface="+mj-lt"/>
              </a:rPr>
              <a:t>, I implemented a smart replacement policy.</a:t>
            </a:r>
          </a:p>
          <a:p>
            <a:pPr eaLnBrk="0" fontAlgn="base" hangingPunct="0">
              <a:spcBef>
                <a:spcPct val="0"/>
              </a:spcBef>
              <a:spcAft>
                <a:spcPts val="600"/>
              </a:spcAft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effectLst/>
                <a:latin typeface="+mj-lt"/>
              </a:rPr>
              <a:t>The Baseline Policy: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latin typeface="+mj-lt"/>
              </a:rPr>
              <a:t> The provided simulator had a "dumb" policy: always evict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effectLst/>
                <a:latin typeface="+mj-lt"/>
              </a:rPr>
              <a:t>Way 0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latin typeface="+mj-lt"/>
              </a:rPr>
              <a:t>.</a:t>
            </a:r>
          </a:p>
          <a:p>
            <a:pPr eaLnBrk="0" fontAlgn="base" hangingPunct="0">
              <a:spcBef>
                <a:spcPct val="0"/>
              </a:spcBef>
              <a:spcAft>
                <a:spcPts val="600"/>
              </a:spcAft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effectLst/>
                <a:latin typeface="+mj-lt"/>
              </a:rPr>
              <a:t>The Implemented Policy: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latin typeface="+mj-lt"/>
              </a:rPr>
              <a:t>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effectLst/>
                <a:latin typeface="+mj-lt"/>
              </a:rPr>
              <a:t>Least Recently Used (LRU)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latin typeface="+mj-lt"/>
              </a:rPr>
              <a:t>.</a:t>
            </a:r>
          </a:p>
          <a:p>
            <a:pPr marL="800100" lvl="1" indent="-342900" eaLnBrk="0" fontAlgn="base" hangingPunct="0">
              <a:spcBef>
                <a:spcPct val="0"/>
              </a:spcBef>
              <a:spcAft>
                <a:spcPts val="600"/>
              </a:spcAft>
              <a:buFont typeface="+mj-lt"/>
              <a:buAutoNum type="arabicPeriod"/>
            </a:pPr>
            <a:r>
              <a:rPr kumimoji="0" lang="en-US" altLang="en-US" sz="1600" b="0" i="1" u="none" strike="noStrike" cap="none" normalizeH="0" baseline="0" dirty="0">
                <a:ln>
                  <a:noFill/>
                </a:ln>
                <a:effectLst/>
                <a:latin typeface="+mj-lt"/>
              </a:rPr>
              <a:t>Idea: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latin typeface="+mj-lt"/>
              </a:rPr>
              <a:t> Evict the block that hasn't been accessed for the 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effectLst/>
                <a:latin typeface="+mj-lt"/>
              </a:rPr>
              <a:t>longest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latin typeface="+mj-lt"/>
              </a:rPr>
              <a:t> time.</a:t>
            </a:r>
          </a:p>
          <a:p>
            <a:pPr marL="800100" lvl="1" indent="-342900" eaLnBrk="0" fontAlgn="base" hangingPunct="0">
              <a:spcBef>
                <a:spcPct val="0"/>
              </a:spcBef>
              <a:spcAft>
                <a:spcPts val="600"/>
              </a:spcAft>
              <a:buFont typeface="+mj-lt"/>
              <a:buAutoNum type="arabicPeriod"/>
            </a:pPr>
            <a:r>
              <a:rPr kumimoji="0" lang="en-US" altLang="en-US" sz="1600" b="0" i="1" u="none" strike="noStrike" cap="none" normalizeH="0" baseline="0" dirty="0">
                <a:ln>
                  <a:noFill/>
                </a:ln>
                <a:effectLst/>
                <a:latin typeface="+mj-lt"/>
              </a:rPr>
              <a:t>Why?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latin typeface="+mj-lt"/>
              </a:rPr>
              <a:t> This is a direct application of 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effectLst/>
                <a:latin typeface="+mj-lt"/>
              </a:rPr>
              <a:t>Temporal Locality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latin typeface="+mj-lt"/>
              </a:rPr>
              <a:t>. If a block hasn't been used in a while, it's "cold" and likely not needed again.</a:t>
            </a:r>
          </a:p>
          <a:p>
            <a:pPr eaLnBrk="0" fontAlgn="base" hangingPunct="0">
              <a:spcBef>
                <a:spcPct val="0"/>
              </a:spcBef>
              <a:spcAft>
                <a:spcPts val="600"/>
              </a:spcAft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effectLst/>
                <a:latin typeface="+mj-lt"/>
              </a:rPr>
              <a:t>Implementation: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effectLst/>
              <a:latin typeface="+mj-lt"/>
            </a:endParaRPr>
          </a:p>
          <a:p>
            <a:pPr marL="800100" lvl="1" indent="-342900" eaLnBrk="0" fontAlgn="base" hangingPunct="0">
              <a:spcBef>
                <a:spcPct val="0"/>
              </a:spcBef>
              <a:spcAft>
                <a:spcPts val="600"/>
              </a:spcAft>
              <a:buFont typeface="+mj-lt"/>
              <a:buAutoNum type="arabicPeriod"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latin typeface="+mj-lt"/>
              </a:rPr>
              <a:t>Added a counter or timestamp to every cache line.</a:t>
            </a:r>
          </a:p>
          <a:p>
            <a:pPr marL="800100" lvl="1" indent="-342900" eaLnBrk="0" fontAlgn="base" hangingPunct="0">
              <a:spcBef>
                <a:spcPct val="0"/>
              </a:spcBef>
              <a:spcAft>
                <a:spcPts val="600"/>
              </a:spcAft>
              <a:buFont typeface="+mj-lt"/>
              <a:buAutoNum type="arabicPeriod"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latin typeface="+mj-lt"/>
              </a:rPr>
              <a:t>On 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effectLst/>
                <a:latin typeface="+mj-lt"/>
              </a:rPr>
              <a:t>any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latin typeface="+mj-lt"/>
              </a:rPr>
              <a:t> access (a hit or a new block load), that line's counter is reset to 0 (or a high "most recent" value).</a:t>
            </a:r>
          </a:p>
          <a:p>
            <a:pPr marL="800100" lvl="1" indent="-342900" eaLnBrk="0" fontAlgn="base" hangingPunct="0">
              <a:spcBef>
                <a:spcPct val="0"/>
              </a:spcBef>
              <a:spcAft>
                <a:spcPts val="600"/>
              </a:spcAft>
              <a:buFont typeface="+mj-lt"/>
              <a:buAutoNum type="arabicPeriod"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latin typeface="+mj-lt"/>
              </a:rPr>
              <a:t>All other counters in the set are incremented ("aged").</a:t>
            </a:r>
          </a:p>
          <a:p>
            <a:pPr marL="800100" lvl="1" indent="-342900" eaLnBrk="0" fontAlgn="base" hangingPunct="0">
              <a:spcBef>
                <a:spcPct val="0"/>
              </a:spcBef>
              <a:spcAft>
                <a:spcPts val="600"/>
              </a:spcAft>
              <a:buFont typeface="+mj-lt"/>
              <a:buAutoNum type="arabicPeriod"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latin typeface="+mj-lt"/>
              </a:rPr>
              <a:t>On an eviction, the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effectLst/>
                <a:latin typeface="+mj-lt"/>
              </a:rPr>
              <a:t>cache_flush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latin typeface="+mj-lt"/>
              </a:rPr>
              <a:t> function now finds and evicts the line with the 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effectLst/>
                <a:latin typeface="+mj-lt"/>
              </a:rPr>
              <a:t>highest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latin typeface="+mj-lt"/>
              </a:rPr>
              <a:t> (oldest) counter.</a:t>
            </a:r>
          </a:p>
          <a:p>
            <a:pPr eaLnBrk="0" fontAlgn="base" hangingPunct="0">
              <a:spcBef>
                <a:spcPct val="0"/>
              </a:spcBef>
              <a:spcAft>
                <a:spcPts val="600"/>
              </a:spcAft>
            </a:pPr>
            <a:endParaRPr kumimoji="0" lang="en-US" altLang="en-US" sz="1200" b="0" i="0" u="none" strike="noStrike" cap="none" normalizeH="0" baseline="0" dirty="0">
              <a:ln>
                <a:noFill/>
              </a:ln>
              <a:effectLst/>
              <a:latin typeface="+mj-lt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4038804-730B-9AB5-E773-AC22BD847D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F1A15-8637-4D60-A16B-B4BA4AA9BB2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78690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2D6BFD-5BC0-2334-E70E-6ED8E1EDC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anchor="b">
            <a:normAutofit/>
          </a:bodyPr>
          <a:lstStyle/>
          <a:p>
            <a:r>
              <a:rPr lang="en-US" sz="5400"/>
              <a:t>Visualizing the Cache</a:t>
            </a:r>
          </a:p>
        </p:txBody>
      </p:sp>
      <p:pic>
        <p:nvPicPr>
          <p:cNvPr id="6" name="Picture 4" descr="What Is CPU Cache? (L1, L2, And L3 Cache) [Guide] - CPU Ninja">
            <a:extLst>
              <a:ext uri="{FF2B5EF4-FFF2-40B4-BE49-F238E27FC236}">
                <a16:creationId xmlns:a16="http://schemas.microsoft.com/office/drawing/2014/main" id="{2C5544A2-E3EC-8A5C-A6DD-19DAD5EE39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05" r="28495"/>
          <a:stretch>
            <a:fillRect/>
          </a:stretch>
        </p:blipFill>
        <p:spPr bwMode="auto"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848A29-13C2-E70A-2EA3-FCF165844F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2706624"/>
            <a:ext cx="6251110" cy="2360326"/>
          </a:xfrm>
        </p:spPr>
        <p:txBody>
          <a:bodyPr>
            <a:normAutofit/>
          </a:bodyPr>
          <a:lstStyle/>
          <a:p>
            <a:r>
              <a:rPr lang="en-US" sz="1800" dirty="0">
                <a:latin typeface="+mj-lt"/>
              </a:rPr>
              <a:t>Let's use a visual tool (like the UW CSE351 Simulator) to see this in action.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1" dirty="0">
                <a:latin typeface="+mj-lt"/>
              </a:rPr>
              <a:t>Configuration:</a:t>
            </a:r>
            <a:endParaRPr lang="en-US" sz="1800" dirty="0">
              <a:latin typeface="+mj-lt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b="1" dirty="0">
                <a:latin typeface="+mj-lt"/>
              </a:rPr>
              <a:t>Cache Size:</a:t>
            </a:r>
            <a:r>
              <a:rPr lang="en-US" sz="1800" dirty="0">
                <a:latin typeface="+mj-lt"/>
              </a:rPr>
              <a:t> 8 lines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b="1" dirty="0">
                <a:latin typeface="+mj-lt"/>
              </a:rPr>
              <a:t>Associativity (E):</a:t>
            </a:r>
            <a:r>
              <a:rPr lang="en-US" sz="1800" dirty="0">
                <a:latin typeface="+mj-lt"/>
              </a:rPr>
              <a:t> 2-Way (2 lines per set)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b="1" dirty="0">
                <a:latin typeface="+mj-lt"/>
              </a:rPr>
              <a:t>Sets (S):</a:t>
            </a:r>
            <a:r>
              <a:rPr lang="en-US" sz="1800" dirty="0">
                <a:latin typeface="+mj-lt"/>
              </a:rPr>
              <a:t> 4 (8 lines / 2-way = 4 sets)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b="1" dirty="0">
                <a:latin typeface="+mj-lt"/>
              </a:rPr>
              <a:t>Policy:</a:t>
            </a:r>
            <a:r>
              <a:rPr lang="en-US" sz="1800" dirty="0">
                <a:latin typeface="+mj-lt"/>
              </a:rPr>
              <a:t> LRU</a:t>
            </a:r>
          </a:p>
          <a:p>
            <a:endParaRPr lang="en-US" sz="1800" dirty="0">
              <a:latin typeface="+mj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5829A9-E539-2D60-7886-1E7C62408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F1A15-8637-4D60-A16B-B4BA4AA9BB2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8436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A41A030-AEC8-334A-6C66-8FEBCB525D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4471" y="0"/>
            <a:ext cx="8768760" cy="68580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08DE630-58F8-F697-45B8-8A56345EB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F1A15-8637-4D60-A16B-B4BA4AA9BB2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1241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</TotalTime>
  <Words>1256</Words>
  <Application>Microsoft Office PowerPoint</Application>
  <PresentationFormat>Widescreen</PresentationFormat>
  <Paragraphs>108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Calibri</vt:lpstr>
      <vt:lpstr>Calibri Light</vt:lpstr>
      <vt:lpstr>Office Theme</vt:lpstr>
      <vt:lpstr>Cache Architecture Simulator</vt:lpstr>
      <vt:lpstr>Introduction:</vt:lpstr>
      <vt:lpstr>Application: Why Caches Matter</vt:lpstr>
      <vt:lpstr>Literature Review</vt:lpstr>
      <vt:lpstr>Problem Statement </vt:lpstr>
      <vt:lpstr>Solution: Cache Simulator</vt:lpstr>
      <vt:lpstr>Solution: The Replacement Policy</vt:lpstr>
      <vt:lpstr>Visualizing the Cache</vt:lpstr>
      <vt:lpstr>PowerPoint Presentation</vt:lpstr>
      <vt:lpstr>Methodology</vt:lpstr>
      <vt:lpstr>Results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Analysis: The Power of Associativity</vt:lpstr>
      <vt:lpstr>Conclusion:</vt:lpstr>
      <vt:lpstr>Future Improvements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Cache Architecture Simulator</dc:title>
  <dc:creator>Awais Asghar</dc:creator>
  <cp:lastModifiedBy>Awais Asghar</cp:lastModifiedBy>
  <cp:revision>1</cp:revision>
  <dcterms:created xsi:type="dcterms:W3CDTF">2025-10-22T07:47:36Z</dcterms:created>
  <dcterms:modified xsi:type="dcterms:W3CDTF">2025-10-22T15:43:54Z</dcterms:modified>
</cp:coreProperties>
</file>